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9"/>
  </p:notesMasterIdLst>
  <p:sldIdLst>
    <p:sldId id="420" r:id="rId2"/>
    <p:sldId id="427" r:id="rId3"/>
    <p:sldId id="451" r:id="rId4"/>
    <p:sldId id="452" r:id="rId5"/>
    <p:sldId id="450" r:id="rId6"/>
    <p:sldId id="290" r:id="rId7"/>
    <p:sldId id="453" r:id="rId8"/>
    <p:sldId id="347" r:id="rId9"/>
    <p:sldId id="348" r:id="rId10"/>
    <p:sldId id="349" r:id="rId11"/>
    <p:sldId id="352" r:id="rId12"/>
    <p:sldId id="351" r:id="rId13"/>
    <p:sldId id="350" r:id="rId14"/>
    <p:sldId id="353" r:id="rId15"/>
    <p:sldId id="354" r:id="rId16"/>
    <p:sldId id="356" r:id="rId17"/>
    <p:sldId id="429" r:id="rId18"/>
    <p:sldId id="428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396" r:id="rId33"/>
    <p:sldId id="443" r:id="rId34"/>
    <p:sldId id="444" r:id="rId35"/>
    <p:sldId id="445" r:id="rId36"/>
    <p:sldId id="446" r:id="rId37"/>
    <p:sldId id="447" r:id="rId38"/>
    <p:sldId id="448" r:id="rId39"/>
    <p:sldId id="398" r:id="rId40"/>
    <p:sldId id="449" r:id="rId41"/>
    <p:sldId id="421" r:id="rId42"/>
    <p:sldId id="457" r:id="rId43"/>
    <p:sldId id="455" r:id="rId44"/>
    <p:sldId id="456" r:id="rId45"/>
    <p:sldId id="403" r:id="rId46"/>
    <p:sldId id="405" r:id="rId47"/>
    <p:sldId id="406" r:id="rId48"/>
    <p:sldId id="407" r:id="rId49"/>
    <p:sldId id="409" r:id="rId50"/>
    <p:sldId id="410" r:id="rId51"/>
    <p:sldId id="413" r:id="rId52"/>
    <p:sldId id="411" r:id="rId53"/>
    <p:sldId id="422" r:id="rId54"/>
    <p:sldId id="423" r:id="rId55"/>
    <p:sldId id="424" r:id="rId56"/>
    <p:sldId id="425" r:id="rId57"/>
    <p:sldId id="426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400"/>
    <a:srgbClr val="9E9A00"/>
    <a:srgbClr val="CC9900"/>
    <a:srgbClr val="808000"/>
    <a:srgbClr val="9F9271"/>
    <a:srgbClr val="000000"/>
    <a:srgbClr val="CC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2C30D-80FA-411F-8DE1-97C7CA2ACF7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D282C-987A-478F-9652-8CE8B43E774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</a:rPr>
            <a:t>«Графическая защита» 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ED57CB48-6971-4104-BFE7-C5E82C24DDFF}" type="parTrans" cxnId="{E2FDB8C3-6432-49A8-95F7-EB29013C78B2}">
      <dgm:prSet/>
      <dgm:spPr/>
      <dgm:t>
        <a:bodyPr/>
        <a:lstStyle/>
        <a:p>
          <a:endParaRPr lang="ru-RU"/>
        </a:p>
      </dgm:t>
    </dgm:pt>
    <dgm:pt modelId="{BA5D2B56-28F4-4814-B39E-6C055181A56D}" type="sibTrans" cxnId="{E2FDB8C3-6432-49A8-95F7-EB29013C78B2}">
      <dgm:prSet/>
      <dgm:spPr/>
      <dgm:t>
        <a:bodyPr/>
        <a:lstStyle/>
        <a:p>
          <a:endParaRPr lang="ru-RU"/>
        </a:p>
      </dgm:t>
    </dgm:pt>
    <dgm:pt modelId="{FA790B9B-63D9-48C0-81C0-E484B7E26AF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</a:rPr>
            <a:t>«Парад «помощников»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C559ABD3-5F0D-4D50-AD4F-4ACA4C1C211E}" type="sibTrans" cxnId="{28135510-FB89-4329-A268-872B864893FC}">
      <dgm:prSet/>
      <dgm:spPr/>
      <dgm:t>
        <a:bodyPr/>
        <a:lstStyle/>
        <a:p>
          <a:endParaRPr lang="ru-RU"/>
        </a:p>
      </dgm:t>
    </dgm:pt>
    <dgm:pt modelId="{32A84AF1-94D0-4229-AF5E-D20E41E95B5B}" type="parTrans" cxnId="{28135510-FB89-4329-A268-872B864893FC}">
      <dgm:prSet/>
      <dgm:spPr/>
      <dgm:t>
        <a:bodyPr/>
        <a:lstStyle/>
        <a:p>
          <a:endParaRPr lang="ru-RU"/>
        </a:p>
      </dgm:t>
    </dgm:pt>
    <dgm:pt modelId="{CF882F6C-C0BB-4A3F-8272-83DB4133A52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</a:rPr>
            <a:t>«Заметки на полях»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75E2A04C-A06B-41FE-A49B-8BBC1F4217E2}" type="sibTrans" cxnId="{7F62D05A-D6C5-46C0-AA33-A9B72730111B}">
      <dgm:prSet/>
      <dgm:spPr/>
      <dgm:t>
        <a:bodyPr/>
        <a:lstStyle/>
        <a:p>
          <a:endParaRPr lang="ru-RU"/>
        </a:p>
      </dgm:t>
    </dgm:pt>
    <dgm:pt modelId="{1485509E-E5C8-4A83-88E1-63AB4C4BADCB}" type="parTrans" cxnId="{7F62D05A-D6C5-46C0-AA33-A9B72730111B}">
      <dgm:prSet/>
      <dgm:spPr/>
      <dgm:t>
        <a:bodyPr/>
        <a:lstStyle/>
        <a:p>
          <a:endParaRPr lang="ru-RU"/>
        </a:p>
      </dgm:t>
    </dgm:pt>
    <dgm:pt modelId="{651A5AE0-8FC3-4CDF-AB29-BB0BC04E390C}" type="pres">
      <dgm:prSet presAssocID="{7392C30D-80FA-411F-8DE1-97C7CA2ACF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D9D2A-DDEA-462C-9EEA-8C71D7B1AB34}" type="pres">
      <dgm:prSet presAssocID="{151D282C-987A-478F-9652-8CE8B43E774E}" presName="comp" presStyleCnt="0"/>
      <dgm:spPr/>
    </dgm:pt>
    <dgm:pt modelId="{0F718E5A-5FD7-428A-9642-34C4BFEAA800}" type="pres">
      <dgm:prSet presAssocID="{151D282C-987A-478F-9652-8CE8B43E774E}" presName="box" presStyleLbl="node1" presStyleIdx="0" presStyleCnt="3"/>
      <dgm:spPr/>
      <dgm:t>
        <a:bodyPr/>
        <a:lstStyle/>
        <a:p>
          <a:endParaRPr lang="ru-RU"/>
        </a:p>
      </dgm:t>
    </dgm:pt>
    <dgm:pt modelId="{1151CFE5-42E3-45B0-94D2-35353C020106}" type="pres">
      <dgm:prSet presAssocID="{151D282C-987A-478F-9652-8CE8B43E774E}" presName="img" presStyleLbl="fgImgPlace1" presStyleIdx="0" presStyleCnt="3"/>
      <dgm:spPr/>
    </dgm:pt>
    <dgm:pt modelId="{BD4A6D3D-1F3F-46B7-A6C4-B86A965DA095}" type="pres">
      <dgm:prSet presAssocID="{151D282C-987A-478F-9652-8CE8B43E774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947BB-340D-4F36-934C-54C384BB0CB4}" type="pres">
      <dgm:prSet presAssocID="{BA5D2B56-28F4-4814-B39E-6C055181A56D}" presName="spacer" presStyleCnt="0"/>
      <dgm:spPr/>
    </dgm:pt>
    <dgm:pt modelId="{35AE3C23-6187-48EC-B9F8-4B0D972A11A3}" type="pres">
      <dgm:prSet presAssocID="{CF882F6C-C0BB-4A3F-8272-83DB4133A52B}" presName="comp" presStyleCnt="0"/>
      <dgm:spPr/>
    </dgm:pt>
    <dgm:pt modelId="{0FA23F68-E9A3-4811-929A-4F142ACFBBA9}" type="pres">
      <dgm:prSet presAssocID="{CF882F6C-C0BB-4A3F-8272-83DB4133A52B}" presName="box" presStyleLbl="node1" presStyleIdx="1" presStyleCnt="3"/>
      <dgm:spPr/>
      <dgm:t>
        <a:bodyPr/>
        <a:lstStyle/>
        <a:p>
          <a:endParaRPr lang="ru-RU"/>
        </a:p>
      </dgm:t>
    </dgm:pt>
    <dgm:pt modelId="{292D66C2-127D-4448-A4E0-D231E6E43DB4}" type="pres">
      <dgm:prSet presAssocID="{CF882F6C-C0BB-4A3F-8272-83DB4133A52B}" presName="img" presStyleLbl="fgImgPlace1" presStyleIdx="1" presStyleCnt="3"/>
      <dgm:spPr/>
    </dgm:pt>
    <dgm:pt modelId="{70A17670-3F62-4E5E-A476-068E9CDC3D36}" type="pres">
      <dgm:prSet presAssocID="{CF882F6C-C0BB-4A3F-8272-83DB4133A52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E2CC6-5A47-4FFB-97F2-F2DAA32F56DA}" type="pres">
      <dgm:prSet presAssocID="{75E2A04C-A06B-41FE-A49B-8BBC1F4217E2}" presName="spacer" presStyleCnt="0"/>
      <dgm:spPr/>
    </dgm:pt>
    <dgm:pt modelId="{800A9BD1-9F4B-439E-903B-2E300E29BE3C}" type="pres">
      <dgm:prSet presAssocID="{FA790B9B-63D9-48C0-81C0-E484B7E26AF1}" presName="comp" presStyleCnt="0"/>
      <dgm:spPr/>
    </dgm:pt>
    <dgm:pt modelId="{EF88FF3F-7AA6-48B8-A577-6F647E484F73}" type="pres">
      <dgm:prSet presAssocID="{FA790B9B-63D9-48C0-81C0-E484B7E26AF1}" presName="box" presStyleLbl="node1" presStyleIdx="2" presStyleCnt="3"/>
      <dgm:spPr/>
      <dgm:t>
        <a:bodyPr/>
        <a:lstStyle/>
        <a:p>
          <a:endParaRPr lang="ru-RU"/>
        </a:p>
      </dgm:t>
    </dgm:pt>
    <dgm:pt modelId="{EB8A41BD-0D39-4901-A355-77E37C6575A0}" type="pres">
      <dgm:prSet presAssocID="{FA790B9B-63D9-48C0-81C0-E484B7E26AF1}" presName="img" presStyleLbl="fgImgPlace1" presStyleIdx="2" presStyleCnt="3"/>
      <dgm:spPr/>
    </dgm:pt>
    <dgm:pt modelId="{62F32A75-1B39-4375-A23A-E1A3903F5466}" type="pres">
      <dgm:prSet presAssocID="{FA790B9B-63D9-48C0-81C0-E484B7E26AF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BE5B4-9F9D-41C8-A243-E4CE6C56AA62}" type="presOf" srcId="{FA790B9B-63D9-48C0-81C0-E484B7E26AF1}" destId="{EF88FF3F-7AA6-48B8-A577-6F647E484F73}" srcOrd="0" destOrd="0" presId="urn:microsoft.com/office/officeart/2005/8/layout/vList4"/>
    <dgm:cxn modelId="{531938A6-88CC-436D-9248-76632B9F8EA6}" type="presOf" srcId="{151D282C-987A-478F-9652-8CE8B43E774E}" destId="{BD4A6D3D-1F3F-46B7-A6C4-B86A965DA095}" srcOrd="1" destOrd="0" presId="urn:microsoft.com/office/officeart/2005/8/layout/vList4"/>
    <dgm:cxn modelId="{6C46699F-D27E-4B46-973B-246A2857750A}" type="presOf" srcId="{CF882F6C-C0BB-4A3F-8272-83DB4133A52B}" destId="{70A17670-3F62-4E5E-A476-068E9CDC3D36}" srcOrd="1" destOrd="0" presId="urn:microsoft.com/office/officeart/2005/8/layout/vList4"/>
    <dgm:cxn modelId="{A511CF5C-3106-4C8C-8764-60D829CBF773}" type="presOf" srcId="{CF882F6C-C0BB-4A3F-8272-83DB4133A52B}" destId="{0FA23F68-E9A3-4811-929A-4F142ACFBBA9}" srcOrd="0" destOrd="0" presId="urn:microsoft.com/office/officeart/2005/8/layout/vList4"/>
    <dgm:cxn modelId="{E2FDB8C3-6432-49A8-95F7-EB29013C78B2}" srcId="{7392C30D-80FA-411F-8DE1-97C7CA2ACF72}" destId="{151D282C-987A-478F-9652-8CE8B43E774E}" srcOrd="0" destOrd="0" parTransId="{ED57CB48-6971-4104-BFE7-C5E82C24DDFF}" sibTransId="{BA5D2B56-28F4-4814-B39E-6C055181A56D}"/>
    <dgm:cxn modelId="{C594EBC0-AFA7-40BC-981E-F236504119F6}" type="presOf" srcId="{FA790B9B-63D9-48C0-81C0-E484B7E26AF1}" destId="{62F32A75-1B39-4375-A23A-E1A3903F5466}" srcOrd="1" destOrd="0" presId="urn:microsoft.com/office/officeart/2005/8/layout/vList4"/>
    <dgm:cxn modelId="{28135510-FB89-4329-A268-872B864893FC}" srcId="{7392C30D-80FA-411F-8DE1-97C7CA2ACF72}" destId="{FA790B9B-63D9-48C0-81C0-E484B7E26AF1}" srcOrd="2" destOrd="0" parTransId="{32A84AF1-94D0-4229-AF5E-D20E41E95B5B}" sibTransId="{C559ABD3-5F0D-4D50-AD4F-4ACA4C1C211E}"/>
    <dgm:cxn modelId="{F05526E9-4622-4FF6-9611-498955F7C7BB}" type="presOf" srcId="{7392C30D-80FA-411F-8DE1-97C7CA2ACF72}" destId="{651A5AE0-8FC3-4CDF-AB29-BB0BC04E390C}" srcOrd="0" destOrd="0" presId="urn:microsoft.com/office/officeart/2005/8/layout/vList4"/>
    <dgm:cxn modelId="{7F62D05A-D6C5-46C0-AA33-A9B72730111B}" srcId="{7392C30D-80FA-411F-8DE1-97C7CA2ACF72}" destId="{CF882F6C-C0BB-4A3F-8272-83DB4133A52B}" srcOrd="1" destOrd="0" parTransId="{1485509E-E5C8-4A83-88E1-63AB4C4BADCB}" sibTransId="{75E2A04C-A06B-41FE-A49B-8BBC1F4217E2}"/>
    <dgm:cxn modelId="{F2A22E01-547A-44D7-85E2-8CBC6A039277}" type="presOf" srcId="{151D282C-987A-478F-9652-8CE8B43E774E}" destId="{0F718E5A-5FD7-428A-9642-34C4BFEAA800}" srcOrd="0" destOrd="0" presId="urn:microsoft.com/office/officeart/2005/8/layout/vList4"/>
    <dgm:cxn modelId="{A6DBD1C7-66D0-47B8-8788-B135B65A4077}" type="presParOf" srcId="{651A5AE0-8FC3-4CDF-AB29-BB0BC04E390C}" destId="{1D5D9D2A-DDEA-462C-9EEA-8C71D7B1AB34}" srcOrd="0" destOrd="0" presId="urn:microsoft.com/office/officeart/2005/8/layout/vList4"/>
    <dgm:cxn modelId="{CD46BA84-48F5-4CA6-8859-28BC90B06052}" type="presParOf" srcId="{1D5D9D2A-DDEA-462C-9EEA-8C71D7B1AB34}" destId="{0F718E5A-5FD7-428A-9642-34C4BFEAA800}" srcOrd="0" destOrd="0" presId="urn:microsoft.com/office/officeart/2005/8/layout/vList4"/>
    <dgm:cxn modelId="{D57480DB-DC50-474C-BC03-0C69F3E1922D}" type="presParOf" srcId="{1D5D9D2A-DDEA-462C-9EEA-8C71D7B1AB34}" destId="{1151CFE5-42E3-45B0-94D2-35353C020106}" srcOrd="1" destOrd="0" presId="urn:microsoft.com/office/officeart/2005/8/layout/vList4"/>
    <dgm:cxn modelId="{3C4BF019-E110-4E0E-BDCD-99DD6A448C12}" type="presParOf" srcId="{1D5D9D2A-DDEA-462C-9EEA-8C71D7B1AB34}" destId="{BD4A6D3D-1F3F-46B7-A6C4-B86A965DA095}" srcOrd="2" destOrd="0" presId="urn:microsoft.com/office/officeart/2005/8/layout/vList4"/>
    <dgm:cxn modelId="{49C4497E-A0FB-406D-BB43-78395AA071F9}" type="presParOf" srcId="{651A5AE0-8FC3-4CDF-AB29-BB0BC04E390C}" destId="{CBB947BB-340D-4F36-934C-54C384BB0CB4}" srcOrd="1" destOrd="0" presId="urn:microsoft.com/office/officeart/2005/8/layout/vList4"/>
    <dgm:cxn modelId="{7F3FF4C9-C1CD-4707-A822-34A807BA47FF}" type="presParOf" srcId="{651A5AE0-8FC3-4CDF-AB29-BB0BC04E390C}" destId="{35AE3C23-6187-48EC-B9F8-4B0D972A11A3}" srcOrd="2" destOrd="0" presId="urn:microsoft.com/office/officeart/2005/8/layout/vList4"/>
    <dgm:cxn modelId="{681BD87E-B32D-43BC-BEE1-1AE4E91FC0B4}" type="presParOf" srcId="{35AE3C23-6187-48EC-B9F8-4B0D972A11A3}" destId="{0FA23F68-E9A3-4811-929A-4F142ACFBBA9}" srcOrd="0" destOrd="0" presId="urn:microsoft.com/office/officeart/2005/8/layout/vList4"/>
    <dgm:cxn modelId="{5793DE28-5563-473B-88C4-BFB47484D213}" type="presParOf" srcId="{35AE3C23-6187-48EC-B9F8-4B0D972A11A3}" destId="{292D66C2-127D-4448-A4E0-D231E6E43DB4}" srcOrd="1" destOrd="0" presId="urn:microsoft.com/office/officeart/2005/8/layout/vList4"/>
    <dgm:cxn modelId="{841EE527-1B2B-4AA9-8661-8C51AC6277CC}" type="presParOf" srcId="{35AE3C23-6187-48EC-B9F8-4B0D972A11A3}" destId="{70A17670-3F62-4E5E-A476-068E9CDC3D36}" srcOrd="2" destOrd="0" presId="urn:microsoft.com/office/officeart/2005/8/layout/vList4"/>
    <dgm:cxn modelId="{5E1465AC-75DA-487F-A310-0F42E0F05482}" type="presParOf" srcId="{651A5AE0-8FC3-4CDF-AB29-BB0BC04E390C}" destId="{961E2CC6-5A47-4FFB-97F2-F2DAA32F56DA}" srcOrd="3" destOrd="0" presId="urn:microsoft.com/office/officeart/2005/8/layout/vList4"/>
    <dgm:cxn modelId="{3EAA7A55-81E5-4746-B024-029E02FE7630}" type="presParOf" srcId="{651A5AE0-8FC3-4CDF-AB29-BB0BC04E390C}" destId="{800A9BD1-9F4B-439E-903B-2E300E29BE3C}" srcOrd="4" destOrd="0" presId="urn:microsoft.com/office/officeart/2005/8/layout/vList4"/>
    <dgm:cxn modelId="{BF6CF250-D88A-483A-B626-6C372AC9344D}" type="presParOf" srcId="{800A9BD1-9F4B-439E-903B-2E300E29BE3C}" destId="{EF88FF3F-7AA6-48B8-A577-6F647E484F73}" srcOrd="0" destOrd="0" presId="urn:microsoft.com/office/officeart/2005/8/layout/vList4"/>
    <dgm:cxn modelId="{3D3E51C1-9A3E-46EF-9BD5-410803CF6748}" type="presParOf" srcId="{800A9BD1-9F4B-439E-903B-2E300E29BE3C}" destId="{EB8A41BD-0D39-4901-A355-77E37C6575A0}" srcOrd="1" destOrd="0" presId="urn:microsoft.com/office/officeart/2005/8/layout/vList4"/>
    <dgm:cxn modelId="{EBCF2DCA-E501-452E-90AE-27C930BAEECB}" type="presParOf" srcId="{800A9BD1-9F4B-439E-903B-2E300E29BE3C}" destId="{62F32A75-1B39-4375-A23A-E1A3903F54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484620-CE7C-44AB-82F8-4480DF4236AE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9C3718-CD2B-4460-AFC0-E92E1A98266E}">
      <dgm:prSet phldrT="[Текст]"/>
      <dgm:spPr/>
      <dgm:t>
        <a:bodyPr/>
        <a:lstStyle/>
        <a:p>
          <a:r>
            <a:rPr lang="ru-RU"/>
            <a:t>...</a:t>
          </a:r>
        </a:p>
      </dgm:t>
    </dgm:pt>
    <dgm:pt modelId="{CAF37F79-236B-40F0-B947-AF0C651C804D}" type="parTrans" cxnId="{5980E4F8-5CCF-4732-96CC-71FD01030AA7}">
      <dgm:prSet/>
      <dgm:spPr/>
      <dgm:t>
        <a:bodyPr/>
        <a:lstStyle/>
        <a:p>
          <a:endParaRPr lang="ru-RU"/>
        </a:p>
      </dgm:t>
    </dgm:pt>
    <dgm:pt modelId="{0E46E8EA-6A5A-480B-AE7F-35A81F5525BB}" type="sibTrans" cxnId="{5980E4F8-5CCF-4732-96CC-71FD01030AA7}">
      <dgm:prSet/>
      <dgm:spPr/>
      <dgm:t>
        <a:bodyPr/>
        <a:lstStyle/>
        <a:p>
          <a:endParaRPr lang="ru-RU"/>
        </a:p>
      </dgm:t>
    </dgm:pt>
    <dgm:pt modelId="{BB98BFD3-21FA-444F-9ADA-737872835641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Эпитеты</a:t>
          </a:r>
          <a:endParaRPr lang="ru-RU" sz="1500" b="1" dirty="0">
            <a:solidFill>
              <a:schemeClr val="tx1"/>
            </a:solidFill>
          </a:endParaRPr>
        </a:p>
      </dgm:t>
    </dgm:pt>
    <dgm:pt modelId="{9BAB4B46-3C34-443E-9263-BDF0EF085F5C}" type="parTrans" cxnId="{3D07FF7B-365C-4615-9002-CD7236E529B9}">
      <dgm:prSet/>
      <dgm:spPr/>
      <dgm:t>
        <a:bodyPr/>
        <a:lstStyle/>
        <a:p>
          <a:endParaRPr lang="ru-RU"/>
        </a:p>
      </dgm:t>
    </dgm:pt>
    <dgm:pt modelId="{DC473673-EB32-403E-8639-F41414661E36}" type="sibTrans" cxnId="{3D07FF7B-365C-4615-9002-CD7236E529B9}">
      <dgm:prSet/>
      <dgm:spPr/>
      <dgm:t>
        <a:bodyPr/>
        <a:lstStyle/>
        <a:p>
          <a:endParaRPr lang="ru-RU"/>
        </a:p>
      </dgm:t>
    </dgm:pt>
    <dgm:pt modelId="{39415D8E-453A-43D7-BC19-8C3C9DBA03E2}">
      <dgm:prSet phldrT="[Текст]" custT="1"/>
      <dgm:spPr/>
      <dgm:t>
        <a:bodyPr/>
        <a:lstStyle/>
        <a:p>
          <a:r>
            <a:rPr lang="ru-RU" sz="1500" b="1">
              <a:solidFill>
                <a:schemeClr val="tx1"/>
              </a:solidFill>
            </a:rPr>
            <a:t>Сравнение</a:t>
          </a:r>
        </a:p>
      </dgm:t>
    </dgm:pt>
    <dgm:pt modelId="{9E9D4F88-B072-4CBB-960A-D504F8AA3D3E}" type="parTrans" cxnId="{4229A705-0905-4CC4-BC14-0584E3E6B2EF}">
      <dgm:prSet/>
      <dgm:spPr/>
      <dgm:t>
        <a:bodyPr/>
        <a:lstStyle/>
        <a:p>
          <a:endParaRPr lang="ru-RU"/>
        </a:p>
      </dgm:t>
    </dgm:pt>
    <dgm:pt modelId="{CDE5A3FE-72BB-4556-8F5C-FB56F28735A1}" type="sibTrans" cxnId="{4229A705-0905-4CC4-BC14-0584E3E6B2EF}">
      <dgm:prSet/>
      <dgm:spPr/>
      <dgm:t>
        <a:bodyPr/>
        <a:lstStyle/>
        <a:p>
          <a:endParaRPr lang="ru-RU"/>
        </a:p>
      </dgm:t>
    </dgm:pt>
    <dgm:pt modelId="{73A58699-C93B-4636-A8C3-06EF0CDFFCB6}">
      <dgm:prSet phldrT="[Текст]" custT="1"/>
      <dgm:spPr/>
      <dgm:t>
        <a:bodyPr/>
        <a:lstStyle/>
        <a:p>
          <a:r>
            <a:rPr lang="ru-RU" sz="1500" b="1" dirty="0" err="1" smtClean="0">
              <a:solidFill>
                <a:schemeClr val="tx1"/>
              </a:solidFill>
            </a:rPr>
            <a:t>Олицетво-рение</a:t>
          </a:r>
          <a:endParaRPr lang="ru-RU" sz="1500" b="1" dirty="0">
            <a:solidFill>
              <a:schemeClr val="tx1"/>
            </a:solidFill>
          </a:endParaRPr>
        </a:p>
      </dgm:t>
    </dgm:pt>
    <dgm:pt modelId="{BF7B64C1-3095-4981-B422-1C55C5E87138}" type="parTrans" cxnId="{D37C31FE-1035-4870-BE45-4F210D750E00}">
      <dgm:prSet/>
      <dgm:spPr/>
      <dgm:t>
        <a:bodyPr/>
        <a:lstStyle/>
        <a:p>
          <a:endParaRPr lang="ru-RU"/>
        </a:p>
      </dgm:t>
    </dgm:pt>
    <dgm:pt modelId="{AEAF6379-7F56-4DFE-AA84-61B6691286C6}" type="sibTrans" cxnId="{D37C31FE-1035-4870-BE45-4F210D750E00}">
      <dgm:prSet/>
      <dgm:spPr/>
      <dgm:t>
        <a:bodyPr/>
        <a:lstStyle/>
        <a:p>
          <a:endParaRPr lang="ru-RU"/>
        </a:p>
      </dgm:t>
    </dgm:pt>
    <dgm:pt modelId="{AF818881-EF5C-4126-94F3-D8412C7A3CD8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Метафоры</a:t>
          </a:r>
          <a:endParaRPr lang="ru-RU" sz="1500" b="1" dirty="0">
            <a:solidFill>
              <a:schemeClr val="tx1"/>
            </a:solidFill>
          </a:endParaRPr>
        </a:p>
      </dgm:t>
    </dgm:pt>
    <dgm:pt modelId="{7C4895D3-17FF-4360-B25D-4611EEF1D89C}" type="parTrans" cxnId="{96987879-C2A0-4857-91F1-685C1794721B}">
      <dgm:prSet/>
      <dgm:spPr/>
      <dgm:t>
        <a:bodyPr/>
        <a:lstStyle/>
        <a:p>
          <a:endParaRPr lang="ru-RU"/>
        </a:p>
      </dgm:t>
    </dgm:pt>
    <dgm:pt modelId="{48FB85A8-4334-43E3-99C2-2FA91796FE0C}" type="sibTrans" cxnId="{96987879-C2A0-4857-91F1-685C1794721B}">
      <dgm:prSet/>
      <dgm:spPr/>
      <dgm:t>
        <a:bodyPr/>
        <a:lstStyle/>
        <a:p>
          <a:endParaRPr lang="ru-RU"/>
        </a:p>
      </dgm:t>
    </dgm:pt>
    <dgm:pt modelId="{5BB0B4D0-8804-4B3C-8A8E-78FC6A0874B6}">
      <dgm:prSet custT="1"/>
      <dgm:spPr/>
      <dgm:t>
        <a:bodyPr/>
        <a:lstStyle/>
        <a:p>
          <a:r>
            <a:rPr lang="ru-RU" sz="1500" b="1" dirty="0">
              <a:solidFill>
                <a:schemeClr val="tx1"/>
              </a:solidFill>
            </a:rPr>
            <a:t>Повторы</a:t>
          </a:r>
        </a:p>
      </dgm:t>
    </dgm:pt>
    <dgm:pt modelId="{E1AA8F8A-7C47-4543-914A-5DEE9265D0E2}" type="parTrans" cxnId="{1FCDA080-78CB-45FF-AC80-21FD6DEC8A3D}">
      <dgm:prSet/>
      <dgm:spPr/>
      <dgm:t>
        <a:bodyPr/>
        <a:lstStyle/>
        <a:p>
          <a:endParaRPr lang="ru-RU"/>
        </a:p>
      </dgm:t>
    </dgm:pt>
    <dgm:pt modelId="{C69F775E-470D-4637-A58E-ADBE068E574D}" type="sibTrans" cxnId="{1FCDA080-78CB-45FF-AC80-21FD6DEC8A3D}">
      <dgm:prSet/>
      <dgm:spPr/>
      <dgm:t>
        <a:bodyPr/>
        <a:lstStyle/>
        <a:p>
          <a:endParaRPr lang="ru-RU"/>
        </a:p>
      </dgm:t>
    </dgm:pt>
    <dgm:pt modelId="{4B44E0AD-172B-4772-8313-0357FB43BFAA}">
      <dgm:prSet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</a:rPr>
            <a:t>Фразеоло-гизмы</a:t>
          </a:r>
          <a:endParaRPr lang="ru-RU" sz="1400" b="1" dirty="0">
            <a:solidFill>
              <a:schemeClr val="tx1"/>
            </a:solidFill>
          </a:endParaRPr>
        </a:p>
      </dgm:t>
    </dgm:pt>
    <dgm:pt modelId="{A44F9B81-4D24-41FD-BF15-C11C61B8B047}" type="parTrans" cxnId="{3F534F5B-29B3-4804-9D43-A0003771612E}">
      <dgm:prSet/>
      <dgm:spPr/>
      <dgm:t>
        <a:bodyPr/>
        <a:lstStyle/>
        <a:p>
          <a:endParaRPr lang="ru-RU"/>
        </a:p>
      </dgm:t>
    </dgm:pt>
    <dgm:pt modelId="{54AD0B70-DDC6-4971-94A1-45455F443221}" type="sibTrans" cxnId="{3F534F5B-29B3-4804-9D43-A0003771612E}">
      <dgm:prSet/>
      <dgm:spPr/>
      <dgm:t>
        <a:bodyPr/>
        <a:lstStyle/>
        <a:p>
          <a:endParaRPr lang="ru-RU"/>
        </a:p>
      </dgm:t>
    </dgm:pt>
    <dgm:pt modelId="{26D20894-8BAB-4F6A-9CE0-C72DBC74C5D3}" type="pres">
      <dgm:prSet presAssocID="{DD484620-CE7C-44AB-82F8-4480DF4236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1D1C3-2004-4751-8FBC-F64BE3DF3207}" type="pres">
      <dgm:prSet presAssocID="{309C3718-CD2B-4460-AFC0-E92E1A98266E}" presName="centerShape" presStyleLbl="node0" presStyleIdx="0" presStyleCnt="1"/>
      <dgm:spPr/>
      <dgm:t>
        <a:bodyPr/>
        <a:lstStyle/>
        <a:p>
          <a:endParaRPr lang="ru-RU"/>
        </a:p>
      </dgm:t>
    </dgm:pt>
    <dgm:pt modelId="{4DA7A758-F070-4B31-BCED-F27503F35D67}" type="pres">
      <dgm:prSet presAssocID="{9BAB4B46-3C34-443E-9263-BDF0EF085F5C}" presName="Name9" presStyleLbl="parChTrans1D2" presStyleIdx="0" presStyleCnt="6"/>
      <dgm:spPr/>
      <dgm:t>
        <a:bodyPr/>
        <a:lstStyle/>
        <a:p>
          <a:endParaRPr lang="ru-RU"/>
        </a:p>
      </dgm:t>
    </dgm:pt>
    <dgm:pt modelId="{61EB29FC-0447-4261-95B7-4DDA23313858}" type="pres">
      <dgm:prSet presAssocID="{9BAB4B46-3C34-443E-9263-BDF0EF085F5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82AACEE-477E-4BEF-B2DB-ACD55369A09F}" type="pres">
      <dgm:prSet presAssocID="{BB98BFD3-21FA-444F-9ADA-737872835641}" presName="node" presStyleLbl="node1" presStyleIdx="0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508D2-2544-4A10-BDE0-4622D383537E}" type="pres">
      <dgm:prSet presAssocID="{9E9D4F88-B072-4CBB-960A-D504F8AA3D3E}" presName="Name9" presStyleLbl="parChTrans1D2" presStyleIdx="1" presStyleCnt="6"/>
      <dgm:spPr/>
      <dgm:t>
        <a:bodyPr/>
        <a:lstStyle/>
        <a:p>
          <a:endParaRPr lang="ru-RU"/>
        </a:p>
      </dgm:t>
    </dgm:pt>
    <dgm:pt modelId="{1DBF736B-16FB-40BE-8B6C-2791C29AC7A4}" type="pres">
      <dgm:prSet presAssocID="{9E9D4F88-B072-4CBB-960A-D504F8AA3D3E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AB15FA8-7556-4A5E-9A66-BF17B47E06AA}" type="pres">
      <dgm:prSet presAssocID="{39415D8E-453A-43D7-BC19-8C3C9DBA03E2}" presName="node" presStyleLbl="node1" presStyleIdx="1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C26FB-68B6-48D6-9972-389B04C4108E}" type="pres">
      <dgm:prSet presAssocID="{BF7B64C1-3095-4981-B422-1C55C5E87138}" presName="Name9" presStyleLbl="parChTrans1D2" presStyleIdx="2" presStyleCnt="6"/>
      <dgm:spPr/>
      <dgm:t>
        <a:bodyPr/>
        <a:lstStyle/>
        <a:p>
          <a:endParaRPr lang="ru-RU"/>
        </a:p>
      </dgm:t>
    </dgm:pt>
    <dgm:pt modelId="{6A3AFBD8-988E-427A-8E82-EADE2DBF7123}" type="pres">
      <dgm:prSet presAssocID="{BF7B64C1-3095-4981-B422-1C55C5E8713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41F3A83-9A1C-4D44-B452-6EA4160CF2D1}" type="pres">
      <dgm:prSet presAssocID="{73A58699-C93B-4636-A8C3-06EF0CDFFCB6}" presName="node" presStyleLbl="node1" presStyleIdx="2" presStyleCnt="6" custScaleX="132066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65EB-72E8-4E21-AA3C-00DB2313C5D0}" type="pres">
      <dgm:prSet presAssocID="{E1AA8F8A-7C47-4543-914A-5DEE9265D0E2}" presName="Name9" presStyleLbl="parChTrans1D2" presStyleIdx="3" presStyleCnt="6"/>
      <dgm:spPr/>
      <dgm:t>
        <a:bodyPr/>
        <a:lstStyle/>
        <a:p>
          <a:endParaRPr lang="ru-RU"/>
        </a:p>
      </dgm:t>
    </dgm:pt>
    <dgm:pt modelId="{C7F23745-9FE0-434B-9596-27B03A264029}" type="pres">
      <dgm:prSet presAssocID="{E1AA8F8A-7C47-4543-914A-5DEE9265D0E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DC7CB8F-0600-4715-AF20-DC286FD57756}" type="pres">
      <dgm:prSet presAssocID="{5BB0B4D0-8804-4B3C-8A8E-78FC6A0874B6}" presName="node" presStyleLbl="node1" presStyleIdx="3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CEC76-2BB9-4EC2-BCA9-3C51B9001FC7}" type="pres">
      <dgm:prSet presAssocID="{A44F9B81-4D24-41FD-BF15-C11C61B8B047}" presName="Name9" presStyleLbl="parChTrans1D2" presStyleIdx="4" presStyleCnt="6"/>
      <dgm:spPr/>
      <dgm:t>
        <a:bodyPr/>
        <a:lstStyle/>
        <a:p>
          <a:endParaRPr lang="ru-RU"/>
        </a:p>
      </dgm:t>
    </dgm:pt>
    <dgm:pt modelId="{3208B7AC-4474-4459-9003-37DC88B78443}" type="pres">
      <dgm:prSet presAssocID="{A44F9B81-4D24-41FD-BF15-C11C61B8B047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F928E0B-F494-4FBA-B039-AF01C009DB3A}" type="pres">
      <dgm:prSet presAssocID="{4B44E0AD-172B-4772-8313-0357FB43BFAA}" presName="node" presStyleLbl="node1" presStyleIdx="4" presStyleCnt="6" custScaleX="140356" custScaleY="138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9A0FD-7157-41CE-AF5D-70D277224C9A}" type="pres">
      <dgm:prSet presAssocID="{7C4895D3-17FF-4360-B25D-4611EEF1D89C}" presName="Name9" presStyleLbl="parChTrans1D2" presStyleIdx="5" presStyleCnt="6"/>
      <dgm:spPr/>
      <dgm:t>
        <a:bodyPr/>
        <a:lstStyle/>
        <a:p>
          <a:endParaRPr lang="ru-RU"/>
        </a:p>
      </dgm:t>
    </dgm:pt>
    <dgm:pt modelId="{C7F0DC89-85AF-455B-9FD8-E96E874A6D0E}" type="pres">
      <dgm:prSet presAssocID="{7C4895D3-17FF-4360-B25D-4611EEF1D89C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52DE4E8-88A7-4C51-A9CA-1C3037D32CB9}" type="pres">
      <dgm:prSet presAssocID="{AF818881-EF5C-4126-94F3-D8412C7A3CD8}" presName="node" presStyleLbl="node1" presStyleIdx="5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2CC04C-FE98-467B-A8A8-91CF75FC98D3}" type="presOf" srcId="{9E9D4F88-B072-4CBB-960A-D504F8AA3D3E}" destId="{1DBF736B-16FB-40BE-8B6C-2791C29AC7A4}" srcOrd="1" destOrd="0" presId="urn:microsoft.com/office/officeart/2005/8/layout/radial1"/>
    <dgm:cxn modelId="{2231D3BC-3DE0-4984-9BFA-6342B68D382F}" type="presOf" srcId="{9BAB4B46-3C34-443E-9263-BDF0EF085F5C}" destId="{61EB29FC-0447-4261-95B7-4DDA23313858}" srcOrd="1" destOrd="0" presId="urn:microsoft.com/office/officeart/2005/8/layout/radial1"/>
    <dgm:cxn modelId="{42DEE64A-2B2A-43A9-99CE-25BE76D54A67}" type="presOf" srcId="{AF818881-EF5C-4126-94F3-D8412C7A3CD8}" destId="{052DE4E8-88A7-4C51-A9CA-1C3037D32CB9}" srcOrd="0" destOrd="0" presId="urn:microsoft.com/office/officeart/2005/8/layout/radial1"/>
    <dgm:cxn modelId="{3D07FF7B-365C-4615-9002-CD7236E529B9}" srcId="{309C3718-CD2B-4460-AFC0-E92E1A98266E}" destId="{BB98BFD3-21FA-444F-9ADA-737872835641}" srcOrd="0" destOrd="0" parTransId="{9BAB4B46-3C34-443E-9263-BDF0EF085F5C}" sibTransId="{DC473673-EB32-403E-8639-F41414661E36}"/>
    <dgm:cxn modelId="{A1461133-40B0-4DA2-B2BF-3C70A45F1D59}" type="presOf" srcId="{9BAB4B46-3C34-443E-9263-BDF0EF085F5C}" destId="{4DA7A758-F070-4B31-BCED-F27503F35D67}" srcOrd="0" destOrd="0" presId="urn:microsoft.com/office/officeart/2005/8/layout/radial1"/>
    <dgm:cxn modelId="{5980E4F8-5CCF-4732-96CC-71FD01030AA7}" srcId="{DD484620-CE7C-44AB-82F8-4480DF4236AE}" destId="{309C3718-CD2B-4460-AFC0-E92E1A98266E}" srcOrd="0" destOrd="0" parTransId="{CAF37F79-236B-40F0-B947-AF0C651C804D}" sibTransId="{0E46E8EA-6A5A-480B-AE7F-35A81F5525BB}"/>
    <dgm:cxn modelId="{BB263B73-9DD0-4AE5-8490-334620395398}" type="presOf" srcId="{BF7B64C1-3095-4981-B422-1C55C5E87138}" destId="{06BC26FB-68B6-48D6-9972-389B04C4108E}" srcOrd="0" destOrd="0" presId="urn:microsoft.com/office/officeart/2005/8/layout/radial1"/>
    <dgm:cxn modelId="{E88D910D-2F66-4ECC-A0DA-E7484F35C90B}" type="presOf" srcId="{BF7B64C1-3095-4981-B422-1C55C5E87138}" destId="{6A3AFBD8-988E-427A-8E82-EADE2DBF7123}" srcOrd="1" destOrd="0" presId="urn:microsoft.com/office/officeart/2005/8/layout/radial1"/>
    <dgm:cxn modelId="{D37C31FE-1035-4870-BE45-4F210D750E00}" srcId="{309C3718-CD2B-4460-AFC0-E92E1A98266E}" destId="{73A58699-C93B-4636-A8C3-06EF0CDFFCB6}" srcOrd="2" destOrd="0" parTransId="{BF7B64C1-3095-4981-B422-1C55C5E87138}" sibTransId="{AEAF6379-7F56-4DFE-AA84-61B6691286C6}"/>
    <dgm:cxn modelId="{3F534F5B-29B3-4804-9D43-A0003771612E}" srcId="{309C3718-CD2B-4460-AFC0-E92E1A98266E}" destId="{4B44E0AD-172B-4772-8313-0357FB43BFAA}" srcOrd="4" destOrd="0" parTransId="{A44F9B81-4D24-41FD-BF15-C11C61B8B047}" sibTransId="{54AD0B70-DDC6-4971-94A1-45455F443221}"/>
    <dgm:cxn modelId="{6988CAE0-3423-4073-9E31-C27704CF311E}" type="presOf" srcId="{4B44E0AD-172B-4772-8313-0357FB43BFAA}" destId="{6F928E0B-F494-4FBA-B039-AF01C009DB3A}" srcOrd="0" destOrd="0" presId="urn:microsoft.com/office/officeart/2005/8/layout/radial1"/>
    <dgm:cxn modelId="{1FCDA080-78CB-45FF-AC80-21FD6DEC8A3D}" srcId="{309C3718-CD2B-4460-AFC0-E92E1A98266E}" destId="{5BB0B4D0-8804-4B3C-8A8E-78FC6A0874B6}" srcOrd="3" destOrd="0" parTransId="{E1AA8F8A-7C47-4543-914A-5DEE9265D0E2}" sibTransId="{C69F775E-470D-4637-A58E-ADBE068E574D}"/>
    <dgm:cxn modelId="{96987879-C2A0-4857-91F1-685C1794721B}" srcId="{309C3718-CD2B-4460-AFC0-E92E1A98266E}" destId="{AF818881-EF5C-4126-94F3-D8412C7A3CD8}" srcOrd="5" destOrd="0" parTransId="{7C4895D3-17FF-4360-B25D-4611EEF1D89C}" sibTransId="{48FB85A8-4334-43E3-99C2-2FA91796FE0C}"/>
    <dgm:cxn modelId="{BE489D6F-C612-44ED-9DE3-AB0F05F989F8}" type="presOf" srcId="{A44F9B81-4D24-41FD-BF15-C11C61B8B047}" destId="{BF9CEC76-2BB9-4EC2-BCA9-3C51B9001FC7}" srcOrd="0" destOrd="0" presId="urn:microsoft.com/office/officeart/2005/8/layout/radial1"/>
    <dgm:cxn modelId="{EDA2FF98-CB56-452C-A339-66D844B69273}" type="presOf" srcId="{BB98BFD3-21FA-444F-9ADA-737872835641}" destId="{F82AACEE-477E-4BEF-B2DB-ACD55369A09F}" srcOrd="0" destOrd="0" presId="urn:microsoft.com/office/officeart/2005/8/layout/radial1"/>
    <dgm:cxn modelId="{DB03E9CE-82F9-4449-9B3F-F547F8D6DF33}" type="presOf" srcId="{7C4895D3-17FF-4360-B25D-4611EEF1D89C}" destId="{1F89A0FD-7157-41CE-AF5D-70D277224C9A}" srcOrd="0" destOrd="0" presId="urn:microsoft.com/office/officeart/2005/8/layout/radial1"/>
    <dgm:cxn modelId="{4B1A5130-7FD2-4C3D-9774-09C2A9185F8D}" type="presOf" srcId="{DD484620-CE7C-44AB-82F8-4480DF4236AE}" destId="{26D20894-8BAB-4F6A-9CE0-C72DBC74C5D3}" srcOrd="0" destOrd="0" presId="urn:microsoft.com/office/officeart/2005/8/layout/radial1"/>
    <dgm:cxn modelId="{C40307F1-5EEA-4EAF-9428-D1940C26EE97}" type="presOf" srcId="{73A58699-C93B-4636-A8C3-06EF0CDFFCB6}" destId="{141F3A83-9A1C-4D44-B452-6EA4160CF2D1}" srcOrd="0" destOrd="0" presId="urn:microsoft.com/office/officeart/2005/8/layout/radial1"/>
    <dgm:cxn modelId="{764F5C27-0463-4F9C-AA70-10D0EEFDFF51}" type="presOf" srcId="{39415D8E-453A-43D7-BC19-8C3C9DBA03E2}" destId="{EAB15FA8-7556-4A5E-9A66-BF17B47E06AA}" srcOrd="0" destOrd="0" presId="urn:microsoft.com/office/officeart/2005/8/layout/radial1"/>
    <dgm:cxn modelId="{F5E88A3F-F054-4ED1-9BEA-1068DDA83A65}" type="presOf" srcId="{5BB0B4D0-8804-4B3C-8A8E-78FC6A0874B6}" destId="{5DC7CB8F-0600-4715-AF20-DC286FD57756}" srcOrd="0" destOrd="0" presId="urn:microsoft.com/office/officeart/2005/8/layout/radial1"/>
    <dgm:cxn modelId="{115CB13F-9FE3-41A7-BF7B-F5BB10EDC0EA}" type="presOf" srcId="{9E9D4F88-B072-4CBB-960A-D504F8AA3D3E}" destId="{11B508D2-2544-4A10-BDE0-4622D383537E}" srcOrd="0" destOrd="0" presId="urn:microsoft.com/office/officeart/2005/8/layout/radial1"/>
    <dgm:cxn modelId="{D1675C52-CDA9-479B-B5D5-620246C799DA}" type="presOf" srcId="{E1AA8F8A-7C47-4543-914A-5DEE9265D0E2}" destId="{50C365EB-72E8-4E21-AA3C-00DB2313C5D0}" srcOrd="0" destOrd="0" presId="urn:microsoft.com/office/officeart/2005/8/layout/radial1"/>
    <dgm:cxn modelId="{6B37DFE2-FCD1-454B-B8E7-37529164A32B}" type="presOf" srcId="{7C4895D3-17FF-4360-B25D-4611EEF1D89C}" destId="{C7F0DC89-85AF-455B-9FD8-E96E874A6D0E}" srcOrd="1" destOrd="0" presId="urn:microsoft.com/office/officeart/2005/8/layout/radial1"/>
    <dgm:cxn modelId="{4229A705-0905-4CC4-BC14-0584E3E6B2EF}" srcId="{309C3718-CD2B-4460-AFC0-E92E1A98266E}" destId="{39415D8E-453A-43D7-BC19-8C3C9DBA03E2}" srcOrd="1" destOrd="0" parTransId="{9E9D4F88-B072-4CBB-960A-D504F8AA3D3E}" sibTransId="{CDE5A3FE-72BB-4556-8F5C-FB56F28735A1}"/>
    <dgm:cxn modelId="{88DC47CD-5D0A-4BD4-9A16-36BEB98AEA84}" type="presOf" srcId="{E1AA8F8A-7C47-4543-914A-5DEE9265D0E2}" destId="{C7F23745-9FE0-434B-9596-27B03A264029}" srcOrd="1" destOrd="0" presId="urn:microsoft.com/office/officeart/2005/8/layout/radial1"/>
    <dgm:cxn modelId="{79B8707E-8E9C-463F-B838-E84C2C2BACEB}" type="presOf" srcId="{309C3718-CD2B-4460-AFC0-E92E1A98266E}" destId="{0DE1D1C3-2004-4751-8FBC-F64BE3DF3207}" srcOrd="0" destOrd="0" presId="urn:microsoft.com/office/officeart/2005/8/layout/radial1"/>
    <dgm:cxn modelId="{61694714-9D55-4F0C-BD3F-1E0485813272}" type="presOf" srcId="{A44F9B81-4D24-41FD-BF15-C11C61B8B047}" destId="{3208B7AC-4474-4459-9003-37DC88B78443}" srcOrd="1" destOrd="0" presId="urn:microsoft.com/office/officeart/2005/8/layout/radial1"/>
    <dgm:cxn modelId="{416CE483-4C68-4110-B179-072202A7108C}" type="presParOf" srcId="{26D20894-8BAB-4F6A-9CE0-C72DBC74C5D3}" destId="{0DE1D1C3-2004-4751-8FBC-F64BE3DF3207}" srcOrd="0" destOrd="0" presId="urn:microsoft.com/office/officeart/2005/8/layout/radial1"/>
    <dgm:cxn modelId="{09A13F9B-451F-49A3-8ECA-C34D86CB64C8}" type="presParOf" srcId="{26D20894-8BAB-4F6A-9CE0-C72DBC74C5D3}" destId="{4DA7A758-F070-4B31-BCED-F27503F35D67}" srcOrd="1" destOrd="0" presId="urn:microsoft.com/office/officeart/2005/8/layout/radial1"/>
    <dgm:cxn modelId="{63DFB7FF-00DE-44D3-88C1-B8D3F797DC38}" type="presParOf" srcId="{4DA7A758-F070-4B31-BCED-F27503F35D67}" destId="{61EB29FC-0447-4261-95B7-4DDA23313858}" srcOrd="0" destOrd="0" presId="urn:microsoft.com/office/officeart/2005/8/layout/radial1"/>
    <dgm:cxn modelId="{BA8FA47F-818D-4472-8254-B6ADBAA156DD}" type="presParOf" srcId="{26D20894-8BAB-4F6A-9CE0-C72DBC74C5D3}" destId="{F82AACEE-477E-4BEF-B2DB-ACD55369A09F}" srcOrd="2" destOrd="0" presId="urn:microsoft.com/office/officeart/2005/8/layout/radial1"/>
    <dgm:cxn modelId="{54BC1CEF-04FE-4CD5-A790-C5E001A09016}" type="presParOf" srcId="{26D20894-8BAB-4F6A-9CE0-C72DBC74C5D3}" destId="{11B508D2-2544-4A10-BDE0-4622D383537E}" srcOrd="3" destOrd="0" presId="urn:microsoft.com/office/officeart/2005/8/layout/radial1"/>
    <dgm:cxn modelId="{FF19CDD9-F731-4FB6-A8BB-04DE5549DF1E}" type="presParOf" srcId="{11B508D2-2544-4A10-BDE0-4622D383537E}" destId="{1DBF736B-16FB-40BE-8B6C-2791C29AC7A4}" srcOrd="0" destOrd="0" presId="urn:microsoft.com/office/officeart/2005/8/layout/radial1"/>
    <dgm:cxn modelId="{0306308C-36ED-47F9-BF44-641A02B0FC63}" type="presParOf" srcId="{26D20894-8BAB-4F6A-9CE0-C72DBC74C5D3}" destId="{EAB15FA8-7556-4A5E-9A66-BF17B47E06AA}" srcOrd="4" destOrd="0" presId="urn:microsoft.com/office/officeart/2005/8/layout/radial1"/>
    <dgm:cxn modelId="{5F4E1628-94BD-4B41-846C-D4C864276A30}" type="presParOf" srcId="{26D20894-8BAB-4F6A-9CE0-C72DBC74C5D3}" destId="{06BC26FB-68B6-48D6-9972-389B04C4108E}" srcOrd="5" destOrd="0" presId="urn:microsoft.com/office/officeart/2005/8/layout/radial1"/>
    <dgm:cxn modelId="{B39E7DE0-B2D4-4C83-A4C2-0107C230ACAF}" type="presParOf" srcId="{06BC26FB-68B6-48D6-9972-389B04C4108E}" destId="{6A3AFBD8-988E-427A-8E82-EADE2DBF7123}" srcOrd="0" destOrd="0" presId="urn:microsoft.com/office/officeart/2005/8/layout/radial1"/>
    <dgm:cxn modelId="{20D4A0B6-38C2-488B-8F02-4A4D27DC2081}" type="presParOf" srcId="{26D20894-8BAB-4F6A-9CE0-C72DBC74C5D3}" destId="{141F3A83-9A1C-4D44-B452-6EA4160CF2D1}" srcOrd="6" destOrd="0" presId="urn:microsoft.com/office/officeart/2005/8/layout/radial1"/>
    <dgm:cxn modelId="{37BA6119-5B4C-488B-AB76-7D6217CE0F27}" type="presParOf" srcId="{26D20894-8BAB-4F6A-9CE0-C72DBC74C5D3}" destId="{50C365EB-72E8-4E21-AA3C-00DB2313C5D0}" srcOrd="7" destOrd="0" presId="urn:microsoft.com/office/officeart/2005/8/layout/radial1"/>
    <dgm:cxn modelId="{D2E4015B-5BFC-4D02-8541-1E76CBAD2707}" type="presParOf" srcId="{50C365EB-72E8-4E21-AA3C-00DB2313C5D0}" destId="{C7F23745-9FE0-434B-9596-27B03A264029}" srcOrd="0" destOrd="0" presId="urn:microsoft.com/office/officeart/2005/8/layout/radial1"/>
    <dgm:cxn modelId="{5990E95D-EFFC-4609-8E92-DA9AC0D64EEB}" type="presParOf" srcId="{26D20894-8BAB-4F6A-9CE0-C72DBC74C5D3}" destId="{5DC7CB8F-0600-4715-AF20-DC286FD57756}" srcOrd="8" destOrd="0" presId="urn:microsoft.com/office/officeart/2005/8/layout/radial1"/>
    <dgm:cxn modelId="{781B683C-8DC9-493B-ABC1-6B849DBF9817}" type="presParOf" srcId="{26D20894-8BAB-4F6A-9CE0-C72DBC74C5D3}" destId="{BF9CEC76-2BB9-4EC2-BCA9-3C51B9001FC7}" srcOrd="9" destOrd="0" presId="urn:microsoft.com/office/officeart/2005/8/layout/radial1"/>
    <dgm:cxn modelId="{2469EE74-563A-496F-A867-1314492FAF0A}" type="presParOf" srcId="{BF9CEC76-2BB9-4EC2-BCA9-3C51B9001FC7}" destId="{3208B7AC-4474-4459-9003-37DC88B78443}" srcOrd="0" destOrd="0" presId="urn:microsoft.com/office/officeart/2005/8/layout/radial1"/>
    <dgm:cxn modelId="{2B26B38A-E7F2-47E2-9714-87711EF706BA}" type="presParOf" srcId="{26D20894-8BAB-4F6A-9CE0-C72DBC74C5D3}" destId="{6F928E0B-F494-4FBA-B039-AF01C009DB3A}" srcOrd="10" destOrd="0" presId="urn:microsoft.com/office/officeart/2005/8/layout/radial1"/>
    <dgm:cxn modelId="{E10A07CC-F90E-4160-8390-11BE8DE16870}" type="presParOf" srcId="{26D20894-8BAB-4F6A-9CE0-C72DBC74C5D3}" destId="{1F89A0FD-7157-41CE-AF5D-70D277224C9A}" srcOrd="11" destOrd="0" presId="urn:microsoft.com/office/officeart/2005/8/layout/radial1"/>
    <dgm:cxn modelId="{4CCFEAC9-8DEB-4F2F-B9C0-BE5D2FCE5BA1}" type="presParOf" srcId="{1F89A0FD-7157-41CE-AF5D-70D277224C9A}" destId="{C7F0DC89-85AF-455B-9FD8-E96E874A6D0E}" srcOrd="0" destOrd="0" presId="urn:microsoft.com/office/officeart/2005/8/layout/radial1"/>
    <dgm:cxn modelId="{C5573662-9424-44A4-A717-658A2BBC7875}" type="presParOf" srcId="{26D20894-8BAB-4F6A-9CE0-C72DBC74C5D3}" destId="{052DE4E8-88A7-4C51-A9CA-1C3037D32CB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650183-1AEA-487C-869A-D32D734B5FC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05F6FCE-10C2-46C9-BA68-9DE2B3488AB5}">
      <dgm:prSet phldrT="[Текст]" custT="1"/>
      <dgm:spPr>
        <a:solidFill>
          <a:srgbClr val="CCCC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Сюжет</a:t>
          </a:r>
        </a:p>
      </dgm:t>
    </dgm:pt>
    <dgm:pt modelId="{553B0DA4-5FB5-422E-BF73-A4679B55F0E7}" type="parTrans" cxnId="{00F11DE3-99D9-4A55-AA3A-2C7ED65D4808}">
      <dgm:prSet/>
      <dgm:spPr/>
      <dgm:t>
        <a:bodyPr/>
        <a:lstStyle/>
        <a:p>
          <a:endParaRPr lang="ru-RU"/>
        </a:p>
      </dgm:t>
    </dgm:pt>
    <dgm:pt modelId="{E23FD4FA-3EB3-4586-A833-18A74DB2E4AD}" type="sibTrans" cxnId="{00F11DE3-99D9-4A55-AA3A-2C7ED65D4808}">
      <dgm:prSet/>
      <dgm:spPr/>
      <dgm:t>
        <a:bodyPr/>
        <a:lstStyle/>
        <a:p>
          <a:endParaRPr lang="ru-RU"/>
        </a:p>
      </dgm:t>
    </dgm:pt>
    <dgm:pt modelId="{2FAA8FAE-FEF2-4594-A975-4FA85D077572}">
      <dgm:prSet phldrT="[Текст]" custT="1"/>
      <dgm:spPr>
        <a:solidFill>
          <a:srgbClr val="CCCC00"/>
        </a:solidFill>
      </dgm:spPr>
      <dgm:t>
        <a:bodyPr/>
        <a:lstStyle/>
        <a:p>
          <a:r>
            <a:rPr lang="ru-RU" sz="1800" b="1">
              <a:solidFill>
                <a:schemeClr val="tx1"/>
              </a:solidFill>
            </a:rPr>
            <a:t>Краски</a:t>
          </a:r>
        </a:p>
      </dgm:t>
    </dgm:pt>
    <dgm:pt modelId="{A172FFF2-603A-4FDE-BC24-CA0F41C1C28E}" type="parTrans" cxnId="{C795BBC3-F70A-4FC8-859D-33859B138114}">
      <dgm:prSet/>
      <dgm:spPr/>
      <dgm:t>
        <a:bodyPr/>
        <a:lstStyle/>
        <a:p>
          <a:endParaRPr lang="ru-RU"/>
        </a:p>
      </dgm:t>
    </dgm:pt>
    <dgm:pt modelId="{76388F95-5589-47E6-A82E-F0E88B73CF04}" type="sibTrans" cxnId="{C795BBC3-F70A-4FC8-859D-33859B138114}">
      <dgm:prSet/>
      <dgm:spPr/>
      <dgm:t>
        <a:bodyPr/>
        <a:lstStyle/>
        <a:p>
          <a:endParaRPr lang="ru-RU"/>
        </a:p>
      </dgm:t>
    </dgm:pt>
    <dgm:pt modelId="{6DFF2B10-17C5-4E93-93C5-0313AB376B7C}">
      <dgm:prSet phldrT="[Текст]" custT="1"/>
      <dgm:spPr>
        <a:solidFill>
          <a:srgbClr val="CCCC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Звуки</a:t>
          </a:r>
        </a:p>
      </dgm:t>
    </dgm:pt>
    <dgm:pt modelId="{939514E4-7C63-4459-9B2E-71C5B500E833}" type="parTrans" cxnId="{237EB671-6E1C-4892-8C7B-501F80B25138}">
      <dgm:prSet/>
      <dgm:spPr/>
      <dgm:t>
        <a:bodyPr/>
        <a:lstStyle/>
        <a:p>
          <a:endParaRPr lang="ru-RU"/>
        </a:p>
      </dgm:t>
    </dgm:pt>
    <dgm:pt modelId="{FAA9B50E-DE69-4466-9428-DA8EB5578FEE}" type="sibTrans" cxnId="{237EB671-6E1C-4892-8C7B-501F80B25138}">
      <dgm:prSet/>
      <dgm:spPr/>
      <dgm:t>
        <a:bodyPr/>
        <a:lstStyle/>
        <a:p>
          <a:endParaRPr lang="ru-RU"/>
        </a:p>
      </dgm:t>
    </dgm:pt>
    <dgm:pt modelId="{4C2D78EB-2EB2-4566-BA3D-2C5A42153D5C}">
      <dgm:prSet custT="1"/>
      <dgm:spPr>
        <a:solidFill>
          <a:srgbClr val="CCCC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Чувства</a:t>
          </a:r>
        </a:p>
      </dgm:t>
    </dgm:pt>
    <dgm:pt modelId="{256C2924-2C5F-42A6-B537-A75EC51E3472}" type="parTrans" cxnId="{D97AF812-5457-4A0D-8EA9-2EDF501E70EC}">
      <dgm:prSet/>
      <dgm:spPr/>
      <dgm:t>
        <a:bodyPr/>
        <a:lstStyle/>
        <a:p>
          <a:endParaRPr lang="ru-RU"/>
        </a:p>
      </dgm:t>
    </dgm:pt>
    <dgm:pt modelId="{09EBA886-5DD3-44DB-BD1E-35C5E70716B9}" type="sibTrans" cxnId="{D97AF812-5457-4A0D-8EA9-2EDF501E70EC}">
      <dgm:prSet/>
      <dgm:spPr/>
      <dgm:t>
        <a:bodyPr/>
        <a:lstStyle/>
        <a:p>
          <a:endParaRPr lang="ru-RU"/>
        </a:p>
      </dgm:t>
    </dgm:pt>
    <dgm:pt modelId="{3E641081-8893-49F5-86C8-22BAFFB56589}">
      <dgm:prSet custT="1"/>
      <dgm:spPr>
        <a:solidFill>
          <a:srgbClr val="CCCC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Строки произведения</a:t>
          </a:r>
        </a:p>
      </dgm:t>
    </dgm:pt>
    <dgm:pt modelId="{A5AA18C0-1860-4D01-BC0D-051E55B6A4CD}" type="parTrans" cxnId="{D207E5B9-84D6-4932-9A04-6F2F99D46928}">
      <dgm:prSet/>
      <dgm:spPr/>
      <dgm:t>
        <a:bodyPr/>
        <a:lstStyle/>
        <a:p>
          <a:endParaRPr lang="ru-RU"/>
        </a:p>
      </dgm:t>
    </dgm:pt>
    <dgm:pt modelId="{D1AD8FAD-6168-44F4-B972-3B8B07A1F961}" type="sibTrans" cxnId="{D207E5B9-84D6-4932-9A04-6F2F99D46928}">
      <dgm:prSet/>
      <dgm:spPr/>
      <dgm:t>
        <a:bodyPr/>
        <a:lstStyle/>
        <a:p>
          <a:endParaRPr lang="ru-RU"/>
        </a:p>
      </dgm:t>
    </dgm:pt>
    <dgm:pt modelId="{C7E34E14-C91F-4573-BEE3-CEB3E5A4E840}" type="pres">
      <dgm:prSet presAssocID="{F6650183-1AEA-487C-869A-D32D734B5FC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60C548-F172-48AA-9199-A83004B8D3A9}" type="pres">
      <dgm:prSet presAssocID="{F6650183-1AEA-487C-869A-D32D734B5FCB}" presName="cycle" presStyleCnt="0"/>
      <dgm:spPr/>
    </dgm:pt>
    <dgm:pt modelId="{BB2C0CE9-67F8-40CA-BD2E-A91A593C8454}" type="pres">
      <dgm:prSet presAssocID="{F6650183-1AEA-487C-869A-D32D734B5FCB}" presName="centerShape" presStyleCnt="0"/>
      <dgm:spPr/>
    </dgm:pt>
    <dgm:pt modelId="{D03153BA-09E9-4977-B9B2-5958C242A3E3}" type="pres">
      <dgm:prSet presAssocID="{F6650183-1AEA-487C-869A-D32D734B5FCB}" presName="connSite" presStyleLbl="node1" presStyleIdx="0" presStyleCnt="6"/>
      <dgm:spPr/>
    </dgm:pt>
    <dgm:pt modelId="{A3F94645-9762-4A68-BB29-83B9079D50BD}" type="pres">
      <dgm:prSet presAssocID="{F6650183-1AEA-487C-869A-D32D734B5FCB}" presName="visible" presStyleLbl="node1" presStyleIdx="0" presStyleCnt="6" custScaleX="109569" custScaleY="59339"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B6A05E50-4815-4466-A7EF-7AA6374CDB86}" type="pres">
      <dgm:prSet presAssocID="{553B0DA4-5FB5-422E-BF73-A4679B55F0E7}" presName="Name25" presStyleLbl="parChTrans1D1" presStyleIdx="0" presStyleCnt="5"/>
      <dgm:spPr/>
      <dgm:t>
        <a:bodyPr/>
        <a:lstStyle/>
        <a:p>
          <a:endParaRPr lang="ru-RU"/>
        </a:p>
      </dgm:t>
    </dgm:pt>
    <dgm:pt modelId="{354D0F18-3245-41A1-B37A-1BF2FA489D5D}" type="pres">
      <dgm:prSet presAssocID="{305F6FCE-10C2-46C9-BA68-9DE2B3488AB5}" presName="node" presStyleCnt="0"/>
      <dgm:spPr/>
    </dgm:pt>
    <dgm:pt modelId="{B5D35D72-2CEF-4C6E-9997-5A6F9F34055A}" type="pres">
      <dgm:prSet presAssocID="{305F6FCE-10C2-46C9-BA68-9DE2B3488AB5}" presName="parentNode" presStyleLbl="node1" presStyleIdx="1" presStyleCnt="6" custScaleX="2734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DA8EA-67D5-48DD-9E93-FD681B2D7942}" type="pres">
      <dgm:prSet presAssocID="{305F6FCE-10C2-46C9-BA68-9DE2B3488A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70610-E092-49A7-ADA9-5EE788393BD0}" type="pres">
      <dgm:prSet presAssocID="{A172FFF2-603A-4FDE-BC24-CA0F41C1C28E}" presName="Name25" presStyleLbl="parChTrans1D1" presStyleIdx="1" presStyleCnt="5"/>
      <dgm:spPr/>
      <dgm:t>
        <a:bodyPr/>
        <a:lstStyle/>
        <a:p>
          <a:endParaRPr lang="ru-RU"/>
        </a:p>
      </dgm:t>
    </dgm:pt>
    <dgm:pt modelId="{F12EDA36-73A8-434A-91A4-820BB8A774CC}" type="pres">
      <dgm:prSet presAssocID="{2FAA8FAE-FEF2-4594-A975-4FA85D077572}" presName="node" presStyleCnt="0"/>
      <dgm:spPr/>
    </dgm:pt>
    <dgm:pt modelId="{F55D1A7C-7013-4347-AAF1-AC9EB1CCF2D9}" type="pres">
      <dgm:prSet presAssocID="{2FAA8FAE-FEF2-4594-A975-4FA85D077572}" presName="parentNode" presStyleLbl="node1" presStyleIdx="2" presStyleCnt="6" custScaleX="238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DC109-650B-4C57-9737-D295F10188D9}" type="pres">
      <dgm:prSet presAssocID="{2FAA8FAE-FEF2-4594-A975-4FA85D07757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CCED7-9B1D-492D-9077-377E67F76A94}" type="pres">
      <dgm:prSet presAssocID="{939514E4-7C63-4459-9B2E-71C5B500E833}" presName="Name25" presStyleLbl="parChTrans1D1" presStyleIdx="2" presStyleCnt="5"/>
      <dgm:spPr/>
      <dgm:t>
        <a:bodyPr/>
        <a:lstStyle/>
        <a:p>
          <a:endParaRPr lang="ru-RU"/>
        </a:p>
      </dgm:t>
    </dgm:pt>
    <dgm:pt modelId="{56C13A29-319B-4CD2-864B-DE32E9FE6C88}" type="pres">
      <dgm:prSet presAssocID="{6DFF2B10-17C5-4E93-93C5-0313AB376B7C}" presName="node" presStyleCnt="0"/>
      <dgm:spPr/>
    </dgm:pt>
    <dgm:pt modelId="{F0CBBA33-7F78-4F06-B714-FA75572AD0F5}" type="pres">
      <dgm:prSet presAssocID="{6DFF2B10-17C5-4E93-93C5-0313AB376B7C}" presName="parentNode" presStyleLbl="node1" presStyleIdx="3" presStyleCnt="6" custScaleX="2305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8CC29-5662-4063-A321-0F06B22BDCAC}" type="pres">
      <dgm:prSet presAssocID="{6DFF2B10-17C5-4E93-93C5-0313AB376B7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B0BD3-1D6B-4097-A5FA-A6F50DB6735D}" type="pres">
      <dgm:prSet presAssocID="{256C2924-2C5F-42A6-B537-A75EC51E3472}" presName="Name25" presStyleLbl="parChTrans1D1" presStyleIdx="3" presStyleCnt="5"/>
      <dgm:spPr/>
      <dgm:t>
        <a:bodyPr/>
        <a:lstStyle/>
        <a:p>
          <a:endParaRPr lang="ru-RU"/>
        </a:p>
      </dgm:t>
    </dgm:pt>
    <dgm:pt modelId="{03225648-6924-42B3-8C4B-36F6905A55FF}" type="pres">
      <dgm:prSet presAssocID="{4C2D78EB-2EB2-4566-BA3D-2C5A42153D5C}" presName="node" presStyleCnt="0"/>
      <dgm:spPr/>
    </dgm:pt>
    <dgm:pt modelId="{67382205-7012-4CBD-BCFB-A790F3A5245E}" type="pres">
      <dgm:prSet presAssocID="{4C2D78EB-2EB2-4566-BA3D-2C5A42153D5C}" presName="parentNode" presStyleLbl="node1" presStyleIdx="4" presStyleCnt="6" custScaleX="2321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DF45B-A937-4B9C-9122-658768A8BC58}" type="pres">
      <dgm:prSet presAssocID="{4C2D78EB-2EB2-4566-BA3D-2C5A42153D5C}" presName="childNode" presStyleLbl="revTx" presStyleIdx="0" presStyleCnt="0">
        <dgm:presLayoutVars>
          <dgm:bulletEnabled val="1"/>
        </dgm:presLayoutVars>
      </dgm:prSet>
      <dgm:spPr/>
    </dgm:pt>
    <dgm:pt modelId="{31BA1BC4-6345-499B-893A-B4916CDF1B45}" type="pres">
      <dgm:prSet presAssocID="{A5AA18C0-1860-4D01-BC0D-051E55B6A4CD}" presName="Name25" presStyleLbl="parChTrans1D1" presStyleIdx="4" presStyleCnt="5"/>
      <dgm:spPr/>
      <dgm:t>
        <a:bodyPr/>
        <a:lstStyle/>
        <a:p>
          <a:endParaRPr lang="ru-RU"/>
        </a:p>
      </dgm:t>
    </dgm:pt>
    <dgm:pt modelId="{8CFA2EF7-1889-447F-985B-D69DB7C1A0FF}" type="pres">
      <dgm:prSet presAssocID="{3E641081-8893-49F5-86C8-22BAFFB56589}" presName="node" presStyleCnt="0"/>
      <dgm:spPr/>
    </dgm:pt>
    <dgm:pt modelId="{8E9E88D2-2879-4601-B5A6-E18B1877EF9C}" type="pres">
      <dgm:prSet presAssocID="{3E641081-8893-49F5-86C8-22BAFFB56589}" presName="parentNode" presStyleLbl="node1" presStyleIdx="5" presStyleCnt="6" custScaleX="2855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76EC7-238D-4F59-93C2-8B55D804EA2E}" type="pres">
      <dgm:prSet presAssocID="{3E641081-8893-49F5-86C8-22BAFFB5658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31BF78A-F9CE-4CA0-B9E8-AD90D9CED75A}" type="presOf" srcId="{305F6FCE-10C2-46C9-BA68-9DE2B3488AB5}" destId="{B5D35D72-2CEF-4C6E-9997-5A6F9F34055A}" srcOrd="0" destOrd="0" presId="urn:microsoft.com/office/officeart/2005/8/layout/radial2"/>
    <dgm:cxn modelId="{D672EE3D-AF51-4AF7-B2BC-D4149B33030C}" type="presOf" srcId="{256C2924-2C5F-42A6-B537-A75EC51E3472}" destId="{668B0BD3-1D6B-4097-A5FA-A6F50DB6735D}" srcOrd="0" destOrd="0" presId="urn:microsoft.com/office/officeart/2005/8/layout/radial2"/>
    <dgm:cxn modelId="{AABD5E1A-8296-470E-9008-353928B05EF9}" type="presOf" srcId="{6DFF2B10-17C5-4E93-93C5-0313AB376B7C}" destId="{F0CBBA33-7F78-4F06-B714-FA75572AD0F5}" srcOrd="0" destOrd="0" presId="urn:microsoft.com/office/officeart/2005/8/layout/radial2"/>
    <dgm:cxn modelId="{D207E5B9-84D6-4932-9A04-6F2F99D46928}" srcId="{F6650183-1AEA-487C-869A-D32D734B5FCB}" destId="{3E641081-8893-49F5-86C8-22BAFFB56589}" srcOrd="4" destOrd="0" parTransId="{A5AA18C0-1860-4D01-BC0D-051E55B6A4CD}" sibTransId="{D1AD8FAD-6168-44F4-B972-3B8B07A1F961}"/>
    <dgm:cxn modelId="{58E35E7C-EB4B-4617-9D07-EE8F413C4440}" type="presOf" srcId="{A5AA18C0-1860-4D01-BC0D-051E55B6A4CD}" destId="{31BA1BC4-6345-499B-893A-B4916CDF1B45}" srcOrd="0" destOrd="0" presId="urn:microsoft.com/office/officeart/2005/8/layout/radial2"/>
    <dgm:cxn modelId="{00F11DE3-99D9-4A55-AA3A-2C7ED65D4808}" srcId="{F6650183-1AEA-487C-869A-D32D734B5FCB}" destId="{305F6FCE-10C2-46C9-BA68-9DE2B3488AB5}" srcOrd="0" destOrd="0" parTransId="{553B0DA4-5FB5-422E-BF73-A4679B55F0E7}" sibTransId="{E23FD4FA-3EB3-4586-A833-18A74DB2E4AD}"/>
    <dgm:cxn modelId="{237EB671-6E1C-4892-8C7B-501F80B25138}" srcId="{F6650183-1AEA-487C-869A-D32D734B5FCB}" destId="{6DFF2B10-17C5-4E93-93C5-0313AB376B7C}" srcOrd="2" destOrd="0" parTransId="{939514E4-7C63-4459-9B2E-71C5B500E833}" sibTransId="{FAA9B50E-DE69-4466-9428-DA8EB5578FEE}"/>
    <dgm:cxn modelId="{700366F6-C562-427D-852F-D4E79A8F8F5D}" type="presOf" srcId="{2FAA8FAE-FEF2-4594-A975-4FA85D077572}" destId="{F55D1A7C-7013-4347-AAF1-AC9EB1CCF2D9}" srcOrd="0" destOrd="0" presId="urn:microsoft.com/office/officeart/2005/8/layout/radial2"/>
    <dgm:cxn modelId="{214307CB-46BD-479D-AE3B-EBC89DA08AFE}" type="presOf" srcId="{4C2D78EB-2EB2-4566-BA3D-2C5A42153D5C}" destId="{67382205-7012-4CBD-BCFB-A790F3A5245E}" srcOrd="0" destOrd="0" presId="urn:microsoft.com/office/officeart/2005/8/layout/radial2"/>
    <dgm:cxn modelId="{696876FF-0FB2-4224-8C4C-9E1F4030BAF8}" type="presOf" srcId="{3E641081-8893-49F5-86C8-22BAFFB56589}" destId="{8E9E88D2-2879-4601-B5A6-E18B1877EF9C}" srcOrd="0" destOrd="0" presId="urn:microsoft.com/office/officeart/2005/8/layout/radial2"/>
    <dgm:cxn modelId="{068E6487-2284-467A-84F4-52EAD005C8DD}" type="presOf" srcId="{F6650183-1AEA-487C-869A-D32D734B5FCB}" destId="{C7E34E14-C91F-4573-BEE3-CEB3E5A4E840}" srcOrd="0" destOrd="0" presId="urn:microsoft.com/office/officeart/2005/8/layout/radial2"/>
    <dgm:cxn modelId="{3CF7CDBC-0FEF-4376-98B2-956769924C6C}" type="presOf" srcId="{939514E4-7C63-4459-9B2E-71C5B500E833}" destId="{D4BCCED7-9B1D-492D-9077-377E67F76A94}" srcOrd="0" destOrd="0" presId="urn:microsoft.com/office/officeart/2005/8/layout/radial2"/>
    <dgm:cxn modelId="{C795BBC3-F70A-4FC8-859D-33859B138114}" srcId="{F6650183-1AEA-487C-869A-D32D734B5FCB}" destId="{2FAA8FAE-FEF2-4594-A975-4FA85D077572}" srcOrd="1" destOrd="0" parTransId="{A172FFF2-603A-4FDE-BC24-CA0F41C1C28E}" sibTransId="{76388F95-5589-47E6-A82E-F0E88B73CF04}"/>
    <dgm:cxn modelId="{C5AFE621-FBB9-4774-8F9A-9094A92F733A}" type="presOf" srcId="{553B0DA4-5FB5-422E-BF73-A4679B55F0E7}" destId="{B6A05E50-4815-4466-A7EF-7AA6374CDB86}" srcOrd="0" destOrd="0" presId="urn:microsoft.com/office/officeart/2005/8/layout/radial2"/>
    <dgm:cxn modelId="{F13FF5E1-36FC-4798-B4B4-22D45819550C}" type="presOf" srcId="{A172FFF2-603A-4FDE-BC24-CA0F41C1C28E}" destId="{48270610-E092-49A7-ADA9-5EE788393BD0}" srcOrd="0" destOrd="0" presId="urn:microsoft.com/office/officeart/2005/8/layout/radial2"/>
    <dgm:cxn modelId="{D97AF812-5457-4A0D-8EA9-2EDF501E70EC}" srcId="{F6650183-1AEA-487C-869A-D32D734B5FCB}" destId="{4C2D78EB-2EB2-4566-BA3D-2C5A42153D5C}" srcOrd="3" destOrd="0" parTransId="{256C2924-2C5F-42A6-B537-A75EC51E3472}" sibTransId="{09EBA886-5DD3-44DB-BD1E-35C5E70716B9}"/>
    <dgm:cxn modelId="{F8B17EB3-B79D-4180-974F-5C0F9B71C0B5}" type="presParOf" srcId="{C7E34E14-C91F-4573-BEE3-CEB3E5A4E840}" destId="{BD60C548-F172-48AA-9199-A83004B8D3A9}" srcOrd="0" destOrd="0" presId="urn:microsoft.com/office/officeart/2005/8/layout/radial2"/>
    <dgm:cxn modelId="{97BF5394-9DF4-43D3-8F04-116F15492A74}" type="presParOf" srcId="{BD60C548-F172-48AA-9199-A83004B8D3A9}" destId="{BB2C0CE9-67F8-40CA-BD2E-A91A593C8454}" srcOrd="0" destOrd="0" presId="urn:microsoft.com/office/officeart/2005/8/layout/radial2"/>
    <dgm:cxn modelId="{2F7D9A40-78A4-4516-8016-6ECAF7F10A86}" type="presParOf" srcId="{BB2C0CE9-67F8-40CA-BD2E-A91A593C8454}" destId="{D03153BA-09E9-4977-B9B2-5958C242A3E3}" srcOrd="0" destOrd="0" presId="urn:microsoft.com/office/officeart/2005/8/layout/radial2"/>
    <dgm:cxn modelId="{F10E99AD-8C16-4E91-B615-8501DC410B99}" type="presParOf" srcId="{BB2C0CE9-67F8-40CA-BD2E-A91A593C8454}" destId="{A3F94645-9762-4A68-BB29-83B9079D50BD}" srcOrd="1" destOrd="0" presId="urn:microsoft.com/office/officeart/2005/8/layout/radial2"/>
    <dgm:cxn modelId="{F27B9A6F-090C-4FF2-8B98-F471CEB25C61}" type="presParOf" srcId="{BD60C548-F172-48AA-9199-A83004B8D3A9}" destId="{B6A05E50-4815-4466-A7EF-7AA6374CDB86}" srcOrd="1" destOrd="0" presId="urn:microsoft.com/office/officeart/2005/8/layout/radial2"/>
    <dgm:cxn modelId="{B0785131-E475-43D8-9A66-83CCBB8A0971}" type="presParOf" srcId="{BD60C548-F172-48AA-9199-A83004B8D3A9}" destId="{354D0F18-3245-41A1-B37A-1BF2FA489D5D}" srcOrd="2" destOrd="0" presId="urn:microsoft.com/office/officeart/2005/8/layout/radial2"/>
    <dgm:cxn modelId="{88CBF13A-72E6-4C4C-93CC-3436F089DE40}" type="presParOf" srcId="{354D0F18-3245-41A1-B37A-1BF2FA489D5D}" destId="{B5D35D72-2CEF-4C6E-9997-5A6F9F34055A}" srcOrd="0" destOrd="0" presId="urn:microsoft.com/office/officeart/2005/8/layout/radial2"/>
    <dgm:cxn modelId="{1AAB27EC-3938-4A98-B984-9EEB9534AB80}" type="presParOf" srcId="{354D0F18-3245-41A1-B37A-1BF2FA489D5D}" destId="{885DA8EA-67D5-48DD-9E93-FD681B2D7942}" srcOrd="1" destOrd="0" presId="urn:microsoft.com/office/officeart/2005/8/layout/radial2"/>
    <dgm:cxn modelId="{B2554048-2667-4A0B-AF01-5E6D9B92B0BF}" type="presParOf" srcId="{BD60C548-F172-48AA-9199-A83004B8D3A9}" destId="{48270610-E092-49A7-ADA9-5EE788393BD0}" srcOrd="3" destOrd="0" presId="urn:microsoft.com/office/officeart/2005/8/layout/radial2"/>
    <dgm:cxn modelId="{1512C1C1-F800-488F-9C2B-E6DA88EBFE7B}" type="presParOf" srcId="{BD60C548-F172-48AA-9199-A83004B8D3A9}" destId="{F12EDA36-73A8-434A-91A4-820BB8A774CC}" srcOrd="4" destOrd="0" presId="urn:microsoft.com/office/officeart/2005/8/layout/radial2"/>
    <dgm:cxn modelId="{DA77F25A-F9C7-4CC1-8757-E76598972632}" type="presParOf" srcId="{F12EDA36-73A8-434A-91A4-820BB8A774CC}" destId="{F55D1A7C-7013-4347-AAF1-AC9EB1CCF2D9}" srcOrd="0" destOrd="0" presId="urn:microsoft.com/office/officeart/2005/8/layout/radial2"/>
    <dgm:cxn modelId="{17BED81A-6875-4667-A122-42B02EFE78F6}" type="presParOf" srcId="{F12EDA36-73A8-434A-91A4-820BB8A774CC}" destId="{B67DC109-650B-4C57-9737-D295F10188D9}" srcOrd="1" destOrd="0" presId="urn:microsoft.com/office/officeart/2005/8/layout/radial2"/>
    <dgm:cxn modelId="{9F362784-9626-4DE6-8709-DC2CDBF76A62}" type="presParOf" srcId="{BD60C548-F172-48AA-9199-A83004B8D3A9}" destId="{D4BCCED7-9B1D-492D-9077-377E67F76A94}" srcOrd="5" destOrd="0" presId="urn:microsoft.com/office/officeart/2005/8/layout/radial2"/>
    <dgm:cxn modelId="{8BE40B6B-7D09-40D2-8942-2E339B32E0C2}" type="presParOf" srcId="{BD60C548-F172-48AA-9199-A83004B8D3A9}" destId="{56C13A29-319B-4CD2-864B-DE32E9FE6C88}" srcOrd="6" destOrd="0" presId="urn:microsoft.com/office/officeart/2005/8/layout/radial2"/>
    <dgm:cxn modelId="{A4643C20-66C0-4941-AA6A-6D41FFC54472}" type="presParOf" srcId="{56C13A29-319B-4CD2-864B-DE32E9FE6C88}" destId="{F0CBBA33-7F78-4F06-B714-FA75572AD0F5}" srcOrd="0" destOrd="0" presId="urn:microsoft.com/office/officeart/2005/8/layout/radial2"/>
    <dgm:cxn modelId="{80823D41-16F9-443C-8DAE-21CC65E491F4}" type="presParOf" srcId="{56C13A29-319B-4CD2-864B-DE32E9FE6C88}" destId="{0F28CC29-5662-4063-A321-0F06B22BDCAC}" srcOrd="1" destOrd="0" presId="urn:microsoft.com/office/officeart/2005/8/layout/radial2"/>
    <dgm:cxn modelId="{564BCFFB-7DCE-4B6F-8A2E-AB0358B5AE1A}" type="presParOf" srcId="{BD60C548-F172-48AA-9199-A83004B8D3A9}" destId="{668B0BD3-1D6B-4097-A5FA-A6F50DB6735D}" srcOrd="7" destOrd="0" presId="urn:microsoft.com/office/officeart/2005/8/layout/radial2"/>
    <dgm:cxn modelId="{29EBAF3E-D922-4F7E-819F-31BDCDFD19E1}" type="presParOf" srcId="{BD60C548-F172-48AA-9199-A83004B8D3A9}" destId="{03225648-6924-42B3-8C4B-36F6905A55FF}" srcOrd="8" destOrd="0" presId="urn:microsoft.com/office/officeart/2005/8/layout/radial2"/>
    <dgm:cxn modelId="{4FA4EBEB-9A42-4C18-91A9-9FD6AF3082F4}" type="presParOf" srcId="{03225648-6924-42B3-8C4B-36F6905A55FF}" destId="{67382205-7012-4CBD-BCFB-A790F3A5245E}" srcOrd="0" destOrd="0" presId="urn:microsoft.com/office/officeart/2005/8/layout/radial2"/>
    <dgm:cxn modelId="{18969210-38A2-4207-9DCE-7E79AEB80E6E}" type="presParOf" srcId="{03225648-6924-42B3-8C4B-36F6905A55FF}" destId="{346DF45B-A937-4B9C-9122-658768A8BC58}" srcOrd="1" destOrd="0" presId="urn:microsoft.com/office/officeart/2005/8/layout/radial2"/>
    <dgm:cxn modelId="{0285369B-E4D2-44DF-98E1-62AB5CB71599}" type="presParOf" srcId="{BD60C548-F172-48AA-9199-A83004B8D3A9}" destId="{31BA1BC4-6345-499B-893A-B4916CDF1B45}" srcOrd="9" destOrd="0" presId="urn:microsoft.com/office/officeart/2005/8/layout/radial2"/>
    <dgm:cxn modelId="{C00F33AE-78B5-473B-B510-B117ECE135EC}" type="presParOf" srcId="{BD60C548-F172-48AA-9199-A83004B8D3A9}" destId="{8CFA2EF7-1889-447F-985B-D69DB7C1A0FF}" srcOrd="10" destOrd="0" presId="urn:microsoft.com/office/officeart/2005/8/layout/radial2"/>
    <dgm:cxn modelId="{E76C2194-1513-42AC-AA89-22AC8A5F8DA4}" type="presParOf" srcId="{8CFA2EF7-1889-447F-985B-D69DB7C1A0FF}" destId="{8E9E88D2-2879-4601-B5A6-E18B1877EF9C}" srcOrd="0" destOrd="0" presId="urn:microsoft.com/office/officeart/2005/8/layout/radial2"/>
    <dgm:cxn modelId="{C74F48FF-68DC-4C9D-8146-6890050F2353}" type="presParOf" srcId="{8CFA2EF7-1889-447F-985B-D69DB7C1A0FF}" destId="{8C776EC7-238D-4F59-93C2-8B55D804EA2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2C30D-80FA-411F-8DE1-97C7CA2ACF7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790B9B-63D9-48C0-81C0-E484B7E26AF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«Выход из строя»</a:t>
          </a:r>
          <a:endParaRPr lang="ru-RU" sz="2800" dirty="0">
            <a:solidFill>
              <a:schemeClr val="tx1"/>
            </a:solidFill>
          </a:endParaRPr>
        </a:p>
      </dgm:t>
    </dgm:pt>
    <dgm:pt modelId="{C559ABD3-5F0D-4D50-AD4F-4ACA4C1C211E}" type="sibTrans" cxnId="{28135510-FB89-4329-A268-872B864893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A84AF1-94D0-4229-AF5E-D20E41E95B5B}" type="parTrans" cxnId="{28135510-FB89-4329-A268-872B864893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882F6C-C0BB-4A3F-8272-83DB4133A52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«Секрет»</a:t>
          </a:r>
          <a:endParaRPr lang="ru-RU" sz="2800" dirty="0">
            <a:solidFill>
              <a:schemeClr val="tx1"/>
            </a:solidFill>
          </a:endParaRPr>
        </a:p>
      </dgm:t>
    </dgm:pt>
    <dgm:pt modelId="{75E2A04C-A06B-41FE-A49B-8BBC1F4217E2}" type="sibTrans" cxnId="{7F62D05A-D6C5-46C0-AA33-A9B727301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85509E-E5C8-4A83-88E1-63AB4C4BADCB}" type="parTrans" cxnId="{7F62D05A-D6C5-46C0-AA33-A9B727301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1D282C-987A-478F-9652-8CE8B43E774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«Выбери «помощника»</a:t>
          </a:r>
          <a:r>
            <a:rPr lang="ru-RU" sz="3100" b="1" dirty="0" smtClean="0">
              <a:solidFill>
                <a:schemeClr val="tx1"/>
              </a:solidFill>
            </a:rPr>
            <a:t> </a:t>
          </a:r>
          <a:endParaRPr lang="ru-RU" sz="3100" dirty="0">
            <a:solidFill>
              <a:schemeClr val="tx1"/>
            </a:solidFill>
          </a:endParaRPr>
        </a:p>
      </dgm:t>
    </dgm:pt>
    <dgm:pt modelId="{BA5D2B56-28F4-4814-B39E-6C055181A56D}" type="sibTrans" cxnId="{E2FDB8C3-6432-49A8-95F7-EB29013C78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57CB48-6971-4104-BFE7-C5E82C24DDFF}" type="parTrans" cxnId="{E2FDB8C3-6432-49A8-95F7-EB29013C78B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8F8312-BE14-4611-9209-72A5282548E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«Выбери задание»</a:t>
          </a:r>
          <a:endParaRPr lang="ru-RU" sz="2800" dirty="0">
            <a:solidFill>
              <a:schemeClr val="tx1"/>
            </a:solidFill>
          </a:endParaRPr>
        </a:p>
      </dgm:t>
    </dgm:pt>
    <dgm:pt modelId="{5A9B943F-87FB-4BE2-94A2-D2D003A78071}" type="parTrans" cxnId="{D2D982BD-607C-4600-8D01-98C1510BFD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438ED5-CEF1-4DBE-9F4C-4CA5E5DB11AA}" type="sibTrans" cxnId="{D2D982BD-607C-4600-8D01-98C1510BFD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1A5AE0-8FC3-4CDF-AB29-BB0BC04E390C}" type="pres">
      <dgm:prSet presAssocID="{7392C30D-80FA-411F-8DE1-97C7CA2ACF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D9D2A-DDEA-462C-9EEA-8C71D7B1AB34}" type="pres">
      <dgm:prSet presAssocID="{151D282C-987A-478F-9652-8CE8B43E774E}" presName="comp" presStyleCnt="0"/>
      <dgm:spPr/>
    </dgm:pt>
    <dgm:pt modelId="{0F718E5A-5FD7-428A-9642-34C4BFEAA800}" type="pres">
      <dgm:prSet presAssocID="{151D282C-987A-478F-9652-8CE8B43E774E}" presName="box" presStyleLbl="node1" presStyleIdx="0" presStyleCnt="4" custLinFactNeighborX="1053" custLinFactNeighborY="-7802"/>
      <dgm:spPr/>
      <dgm:t>
        <a:bodyPr/>
        <a:lstStyle/>
        <a:p>
          <a:endParaRPr lang="ru-RU"/>
        </a:p>
      </dgm:t>
    </dgm:pt>
    <dgm:pt modelId="{1151CFE5-42E3-45B0-94D2-35353C020106}" type="pres">
      <dgm:prSet presAssocID="{151D282C-987A-478F-9652-8CE8B43E774E}" presName="img" presStyleLbl="fgImgPlace1" presStyleIdx="0" presStyleCnt="4"/>
      <dgm:spPr/>
    </dgm:pt>
    <dgm:pt modelId="{BD4A6D3D-1F3F-46B7-A6C4-B86A965DA095}" type="pres">
      <dgm:prSet presAssocID="{151D282C-987A-478F-9652-8CE8B43E774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947BB-340D-4F36-934C-54C384BB0CB4}" type="pres">
      <dgm:prSet presAssocID="{BA5D2B56-28F4-4814-B39E-6C055181A56D}" presName="spacer" presStyleCnt="0"/>
      <dgm:spPr/>
    </dgm:pt>
    <dgm:pt modelId="{E20F629D-67F3-453E-A949-C4A14C504289}" type="pres">
      <dgm:prSet presAssocID="{DE8F8312-BE14-4611-9209-72A5282548ED}" presName="comp" presStyleCnt="0"/>
      <dgm:spPr/>
    </dgm:pt>
    <dgm:pt modelId="{6273166C-4071-4648-A553-F6FCA5CDF18C}" type="pres">
      <dgm:prSet presAssocID="{DE8F8312-BE14-4611-9209-72A5282548ED}" presName="box" presStyleLbl="node1" presStyleIdx="1" presStyleCnt="4"/>
      <dgm:spPr/>
      <dgm:t>
        <a:bodyPr/>
        <a:lstStyle/>
        <a:p>
          <a:endParaRPr lang="ru-RU"/>
        </a:p>
      </dgm:t>
    </dgm:pt>
    <dgm:pt modelId="{8847E9FC-0F39-4FF7-B58B-22AF6BC7211E}" type="pres">
      <dgm:prSet presAssocID="{DE8F8312-BE14-4611-9209-72A5282548ED}" presName="img" presStyleLbl="fgImgPlace1" presStyleIdx="1" presStyleCnt="4"/>
      <dgm:spPr/>
    </dgm:pt>
    <dgm:pt modelId="{E3032A46-40C9-4AE1-9933-B6FFF8C19B04}" type="pres">
      <dgm:prSet presAssocID="{DE8F8312-BE14-4611-9209-72A5282548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BDE82-9AA6-4E47-AB46-94DF581F2B93}" type="pres">
      <dgm:prSet presAssocID="{35438ED5-CEF1-4DBE-9F4C-4CA5E5DB11AA}" presName="spacer" presStyleCnt="0"/>
      <dgm:spPr/>
    </dgm:pt>
    <dgm:pt modelId="{35AE3C23-6187-48EC-B9F8-4B0D972A11A3}" type="pres">
      <dgm:prSet presAssocID="{CF882F6C-C0BB-4A3F-8272-83DB4133A52B}" presName="comp" presStyleCnt="0"/>
      <dgm:spPr/>
    </dgm:pt>
    <dgm:pt modelId="{0FA23F68-E9A3-4811-929A-4F142ACFBBA9}" type="pres">
      <dgm:prSet presAssocID="{CF882F6C-C0BB-4A3F-8272-83DB4133A52B}" presName="box" presStyleLbl="node1" presStyleIdx="2" presStyleCnt="4"/>
      <dgm:spPr/>
      <dgm:t>
        <a:bodyPr/>
        <a:lstStyle/>
        <a:p>
          <a:endParaRPr lang="ru-RU"/>
        </a:p>
      </dgm:t>
    </dgm:pt>
    <dgm:pt modelId="{292D66C2-127D-4448-A4E0-D231E6E43DB4}" type="pres">
      <dgm:prSet presAssocID="{CF882F6C-C0BB-4A3F-8272-83DB4133A52B}" presName="img" presStyleLbl="fgImgPlace1" presStyleIdx="2" presStyleCnt="4"/>
      <dgm:spPr/>
    </dgm:pt>
    <dgm:pt modelId="{70A17670-3F62-4E5E-A476-068E9CDC3D36}" type="pres">
      <dgm:prSet presAssocID="{CF882F6C-C0BB-4A3F-8272-83DB4133A52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E2CC6-5A47-4FFB-97F2-F2DAA32F56DA}" type="pres">
      <dgm:prSet presAssocID="{75E2A04C-A06B-41FE-A49B-8BBC1F4217E2}" presName="spacer" presStyleCnt="0"/>
      <dgm:spPr/>
    </dgm:pt>
    <dgm:pt modelId="{800A9BD1-9F4B-439E-903B-2E300E29BE3C}" type="pres">
      <dgm:prSet presAssocID="{FA790B9B-63D9-48C0-81C0-E484B7E26AF1}" presName="comp" presStyleCnt="0"/>
      <dgm:spPr/>
    </dgm:pt>
    <dgm:pt modelId="{EF88FF3F-7AA6-48B8-A577-6F647E484F73}" type="pres">
      <dgm:prSet presAssocID="{FA790B9B-63D9-48C0-81C0-E484B7E26AF1}" presName="box" presStyleLbl="node1" presStyleIdx="3" presStyleCnt="4"/>
      <dgm:spPr/>
      <dgm:t>
        <a:bodyPr/>
        <a:lstStyle/>
        <a:p>
          <a:endParaRPr lang="ru-RU"/>
        </a:p>
      </dgm:t>
    </dgm:pt>
    <dgm:pt modelId="{EB8A41BD-0D39-4901-A355-77E37C6575A0}" type="pres">
      <dgm:prSet presAssocID="{FA790B9B-63D9-48C0-81C0-E484B7E26AF1}" presName="img" presStyleLbl="fgImgPlace1" presStyleIdx="3" presStyleCnt="4"/>
      <dgm:spPr/>
    </dgm:pt>
    <dgm:pt modelId="{62F32A75-1B39-4375-A23A-E1A3903F5466}" type="pres">
      <dgm:prSet presAssocID="{FA790B9B-63D9-48C0-81C0-E484B7E26A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8AF79-824F-40EC-BC14-AFA9FF23E2D3}" type="presOf" srcId="{DE8F8312-BE14-4611-9209-72A5282548ED}" destId="{E3032A46-40C9-4AE1-9933-B6FFF8C19B04}" srcOrd="1" destOrd="0" presId="urn:microsoft.com/office/officeart/2005/8/layout/vList4"/>
    <dgm:cxn modelId="{003FF84E-3FA3-4FD2-9543-CEB198902446}" type="presOf" srcId="{151D282C-987A-478F-9652-8CE8B43E774E}" destId="{0F718E5A-5FD7-428A-9642-34C4BFEAA800}" srcOrd="0" destOrd="0" presId="urn:microsoft.com/office/officeart/2005/8/layout/vList4"/>
    <dgm:cxn modelId="{EC571704-3294-4F25-A1C2-7F55041C4804}" type="presOf" srcId="{7392C30D-80FA-411F-8DE1-97C7CA2ACF72}" destId="{651A5AE0-8FC3-4CDF-AB29-BB0BC04E390C}" srcOrd="0" destOrd="0" presId="urn:microsoft.com/office/officeart/2005/8/layout/vList4"/>
    <dgm:cxn modelId="{3242A963-1748-4E59-A4A0-6949DC3E49D2}" type="presOf" srcId="{CF882F6C-C0BB-4A3F-8272-83DB4133A52B}" destId="{0FA23F68-E9A3-4811-929A-4F142ACFBBA9}" srcOrd="0" destOrd="0" presId="urn:microsoft.com/office/officeart/2005/8/layout/vList4"/>
    <dgm:cxn modelId="{D2D982BD-607C-4600-8D01-98C1510BFD47}" srcId="{7392C30D-80FA-411F-8DE1-97C7CA2ACF72}" destId="{DE8F8312-BE14-4611-9209-72A5282548ED}" srcOrd="1" destOrd="0" parTransId="{5A9B943F-87FB-4BE2-94A2-D2D003A78071}" sibTransId="{35438ED5-CEF1-4DBE-9F4C-4CA5E5DB11AA}"/>
    <dgm:cxn modelId="{E2FDB8C3-6432-49A8-95F7-EB29013C78B2}" srcId="{7392C30D-80FA-411F-8DE1-97C7CA2ACF72}" destId="{151D282C-987A-478F-9652-8CE8B43E774E}" srcOrd="0" destOrd="0" parTransId="{ED57CB48-6971-4104-BFE7-C5E82C24DDFF}" sibTransId="{BA5D2B56-28F4-4814-B39E-6C055181A56D}"/>
    <dgm:cxn modelId="{4290451B-2493-4229-899B-0D3360764387}" type="presOf" srcId="{DE8F8312-BE14-4611-9209-72A5282548ED}" destId="{6273166C-4071-4648-A553-F6FCA5CDF18C}" srcOrd="0" destOrd="0" presId="urn:microsoft.com/office/officeart/2005/8/layout/vList4"/>
    <dgm:cxn modelId="{28135510-FB89-4329-A268-872B864893FC}" srcId="{7392C30D-80FA-411F-8DE1-97C7CA2ACF72}" destId="{FA790B9B-63D9-48C0-81C0-E484B7E26AF1}" srcOrd="3" destOrd="0" parTransId="{32A84AF1-94D0-4229-AF5E-D20E41E95B5B}" sibTransId="{C559ABD3-5F0D-4D50-AD4F-4ACA4C1C211E}"/>
    <dgm:cxn modelId="{A22A5078-2F46-4AD3-9459-60B8B8DFBFCE}" type="presOf" srcId="{FA790B9B-63D9-48C0-81C0-E484B7E26AF1}" destId="{62F32A75-1B39-4375-A23A-E1A3903F5466}" srcOrd="1" destOrd="0" presId="urn:microsoft.com/office/officeart/2005/8/layout/vList4"/>
    <dgm:cxn modelId="{CF418265-DD8A-4C4D-AE1F-D6693B9B3715}" type="presOf" srcId="{151D282C-987A-478F-9652-8CE8B43E774E}" destId="{BD4A6D3D-1F3F-46B7-A6C4-B86A965DA095}" srcOrd="1" destOrd="0" presId="urn:microsoft.com/office/officeart/2005/8/layout/vList4"/>
    <dgm:cxn modelId="{93A239A2-729A-4D06-A6C7-83BA731AF9F8}" type="presOf" srcId="{CF882F6C-C0BB-4A3F-8272-83DB4133A52B}" destId="{70A17670-3F62-4E5E-A476-068E9CDC3D36}" srcOrd="1" destOrd="0" presId="urn:microsoft.com/office/officeart/2005/8/layout/vList4"/>
    <dgm:cxn modelId="{7F62D05A-D6C5-46C0-AA33-A9B72730111B}" srcId="{7392C30D-80FA-411F-8DE1-97C7CA2ACF72}" destId="{CF882F6C-C0BB-4A3F-8272-83DB4133A52B}" srcOrd="2" destOrd="0" parTransId="{1485509E-E5C8-4A83-88E1-63AB4C4BADCB}" sibTransId="{75E2A04C-A06B-41FE-A49B-8BBC1F4217E2}"/>
    <dgm:cxn modelId="{2DA7220E-55B9-4F3B-A3CF-E7B702202EDA}" type="presOf" srcId="{FA790B9B-63D9-48C0-81C0-E484B7E26AF1}" destId="{EF88FF3F-7AA6-48B8-A577-6F647E484F73}" srcOrd="0" destOrd="0" presId="urn:microsoft.com/office/officeart/2005/8/layout/vList4"/>
    <dgm:cxn modelId="{D89D89EA-CF71-489A-8858-98B1AD8D33D8}" type="presParOf" srcId="{651A5AE0-8FC3-4CDF-AB29-BB0BC04E390C}" destId="{1D5D9D2A-DDEA-462C-9EEA-8C71D7B1AB34}" srcOrd="0" destOrd="0" presId="urn:microsoft.com/office/officeart/2005/8/layout/vList4"/>
    <dgm:cxn modelId="{5D2FFCC8-A05C-4ECC-9A51-DF2B0C4908BB}" type="presParOf" srcId="{1D5D9D2A-DDEA-462C-9EEA-8C71D7B1AB34}" destId="{0F718E5A-5FD7-428A-9642-34C4BFEAA800}" srcOrd="0" destOrd="0" presId="urn:microsoft.com/office/officeart/2005/8/layout/vList4"/>
    <dgm:cxn modelId="{98F0954E-4E9B-48D4-AEF1-F1B3C5B6F770}" type="presParOf" srcId="{1D5D9D2A-DDEA-462C-9EEA-8C71D7B1AB34}" destId="{1151CFE5-42E3-45B0-94D2-35353C020106}" srcOrd="1" destOrd="0" presId="urn:microsoft.com/office/officeart/2005/8/layout/vList4"/>
    <dgm:cxn modelId="{C3BFE965-8C1A-40C4-B645-5B6E5182C08B}" type="presParOf" srcId="{1D5D9D2A-DDEA-462C-9EEA-8C71D7B1AB34}" destId="{BD4A6D3D-1F3F-46B7-A6C4-B86A965DA095}" srcOrd="2" destOrd="0" presId="urn:microsoft.com/office/officeart/2005/8/layout/vList4"/>
    <dgm:cxn modelId="{8FFBA3B9-C562-41CC-A50E-2980375B791F}" type="presParOf" srcId="{651A5AE0-8FC3-4CDF-AB29-BB0BC04E390C}" destId="{CBB947BB-340D-4F36-934C-54C384BB0CB4}" srcOrd="1" destOrd="0" presId="urn:microsoft.com/office/officeart/2005/8/layout/vList4"/>
    <dgm:cxn modelId="{F9BEEBA4-5785-4850-A547-DC7D95ED8613}" type="presParOf" srcId="{651A5AE0-8FC3-4CDF-AB29-BB0BC04E390C}" destId="{E20F629D-67F3-453E-A949-C4A14C504289}" srcOrd="2" destOrd="0" presId="urn:microsoft.com/office/officeart/2005/8/layout/vList4"/>
    <dgm:cxn modelId="{605B6302-9F93-41C7-8DAF-18F42E3D012F}" type="presParOf" srcId="{E20F629D-67F3-453E-A949-C4A14C504289}" destId="{6273166C-4071-4648-A553-F6FCA5CDF18C}" srcOrd="0" destOrd="0" presId="urn:microsoft.com/office/officeart/2005/8/layout/vList4"/>
    <dgm:cxn modelId="{F23A31FC-8B6E-415B-B6FC-E7B5A67A628B}" type="presParOf" srcId="{E20F629D-67F3-453E-A949-C4A14C504289}" destId="{8847E9FC-0F39-4FF7-B58B-22AF6BC7211E}" srcOrd="1" destOrd="0" presId="urn:microsoft.com/office/officeart/2005/8/layout/vList4"/>
    <dgm:cxn modelId="{D5B4B684-EF63-4943-B94F-106D4E089B2F}" type="presParOf" srcId="{E20F629D-67F3-453E-A949-C4A14C504289}" destId="{E3032A46-40C9-4AE1-9933-B6FFF8C19B04}" srcOrd="2" destOrd="0" presId="urn:microsoft.com/office/officeart/2005/8/layout/vList4"/>
    <dgm:cxn modelId="{8B9F06DD-0571-4301-8AD2-56B80D1A6C67}" type="presParOf" srcId="{651A5AE0-8FC3-4CDF-AB29-BB0BC04E390C}" destId="{9ECBDE82-9AA6-4E47-AB46-94DF581F2B93}" srcOrd="3" destOrd="0" presId="urn:microsoft.com/office/officeart/2005/8/layout/vList4"/>
    <dgm:cxn modelId="{C9E3AB24-12C8-478B-A343-4C6CE51BCCF4}" type="presParOf" srcId="{651A5AE0-8FC3-4CDF-AB29-BB0BC04E390C}" destId="{35AE3C23-6187-48EC-B9F8-4B0D972A11A3}" srcOrd="4" destOrd="0" presId="urn:microsoft.com/office/officeart/2005/8/layout/vList4"/>
    <dgm:cxn modelId="{184BEC7E-0B26-46BF-94D6-01C55F0AFE9C}" type="presParOf" srcId="{35AE3C23-6187-48EC-B9F8-4B0D972A11A3}" destId="{0FA23F68-E9A3-4811-929A-4F142ACFBBA9}" srcOrd="0" destOrd="0" presId="urn:microsoft.com/office/officeart/2005/8/layout/vList4"/>
    <dgm:cxn modelId="{E0124F24-022F-4432-9CAE-C17D5DA3E62A}" type="presParOf" srcId="{35AE3C23-6187-48EC-B9F8-4B0D972A11A3}" destId="{292D66C2-127D-4448-A4E0-D231E6E43DB4}" srcOrd="1" destOrd="0" presId="urn:microsoft.com/office/officeart/2005/8/layout/vList4"/>
    <dgm:cxn modelId="{F8AED5E6-4201-4113-B05F-7C870326FB36}" type="presParOf" srcId="{35AE3C23-6187-48EC-B9F8-4B0D972A11A3}" destId="{70A17670-3F62-4E5E-A476-068E9CDC3D36}" srcOrd="2" destOrd="0" presId="urn:microsoft.com/office/officeart/2005/8/layout/vList4"/>
    <dgm:cxn modelId="{5E87CEA9-C00F-4C3D-BC27-2FB0D39D8918}" type="presParOf" srcId="{651A5AE0-8FC3-4CDF-AB29-BB0BC04E390C}" destId="{961E2CC6-5A47-4FFB-97F2-F2DAA32F56DA}" srcOrd="5" destOrd="0" presId="urn:microsoft.com/office/officeart/2005/8/layout/vList4"/>
    <dgm:cxn modelId="{4FB4ADA3-0055-4003-94CA-C39897A8FDD4}" type="presParOf" srcId="{651A5AE0-8FC3-4CDF-AB29-BB0BC04E390C}" destId="{800A9BD1-9F4B-439E-903B-2E300E29BE3C}" srcOrd="6" destOrd="0" presId="urn:microsoft.com/office/officeart/2005/8/layout/vList4"/>
    <dgm:cxn modelId="{BEE99EA7-1FF2-4C87-8A92-04212327D133}" type="presParOf" srcId="{800A9BD1-9F4B-439E-903B-2E300E29BE3C}" destId="{EF88FF3F-7AA6-48B8-A577-6F647E484F73}" srcOrd="0" destOrd="0" presId="urn:microsoft.com/office/officeart/2005/8/layout/vList4"/>
    <dgm:cxn modelId="{CA583325-D830-4D85-A917-AA1FCDD28082}" type="presParOf" srcId="{800A9BD1-9F4B-439E-903B-2E300E29BE3C}" destId="{EB8A41BD-0D39-4901-A355-77E37C6575A0}" srcOrd="1" destOrd="0" presId="urn:microsoft.com/office/officeart/2005/8/layout/vList4"/>
    <dgm:cxn modelId="{71BEAC3B-8161-4E81-871D-18046647722A}" type="presParOf" srcId="{800A9BD1-9F4B-439E-903B-2E300E29BE3C}" destId="{62F32A75-1B39-4375-A23A-E1A3903F54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42AD7D-6966-4B37-99E8-7CF6CB0A1F1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62344E-D016-44BB-97EF-AA23EB39A96B}">
      <dgm:prSet phldrT="[Текст]"/>
      <dgm:spPr>
        <a:solidFill>
          <a:srgbClr val="CCCC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Создание опорной схемы</a:t>
          </a:r>
          <a:endParaRPr lang="ru-RU" b="1" dirty="0">
            <a:solidFill>
              <a:schemeClr val="tx1"/>
            </a:solidFill>
          </a:endParaRPr>
        </a:p>
      </dgm:t>
    </dgm:pt>
    <dgm:pt modelId="{12C00C39-C152-488A-B8A9-D2C528ABDDA6}" type="parTrans" cxnId="{737F3F30-8E57-4FFC-91EE-B3E4EFE239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1ED3422-8977-46DD-AA00-C7AEF2A3B370}" type="sibTrans" cxnId="{737F3F30-8E57-4FFC-91EE-B3E4EFE239E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3CEF4A0-178A-49ED-9E71-F2E427516C2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Составление алгоритма применения правила</a:t>
          </a:r>
          <a:endParaRPr lang="ru-RU" b="1" dirty="0">
            <a:solidFill>
              <a:schemeClr val="tx1"/>
            </a:solidFill>
          </a:endParaRPr>
        </a:p>
      </dgm:t>
    </dgm:pt>
    <dgm:pt modelId="{4FB2650A-3AE2-4D2D-BB23-4B0DED997B1B}" type="parTrans" cxnId="{BF12DAEA-9035-4526-9A0E-B7A2E84F09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F2029D-0C5F-40E5-B436-74E97C6C3B19}" type="sibTrans" cxnId="{BF12DAEA-9035-4526-9A0E-B7A2E84F099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9DC812-3452-4FC6-9E36-08EDF0D7095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Фиксация окончательного вида опорной схемы и алгоритма</a:t>
          </a:r>
          <a:endParaRPr lang="ru-RU" b="1" dirty="0">
            <a:solidFill>
              <a:schemeClr val="tx1"/>
            </a:solidFill>
          </a:endParaRPr>
        </a:p>
      </dgm:t>
    </dgm:pt>
    <dgm:pt modelId="{D8014250-4A79-4C63-AD66-CF3E24FEE8BA}" type="parTrans" cxnId="{25AA0649-8929-46FF-B5FA-9A392F0B355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6E842C5-218B-46AC-876F-AA70CFEA9B44}" type="sibTrans" cxnId="{25AA0649-8929-46FF-B5FA-9A392F0B355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9C71012-DEDA-46D0-BADF-966317C71B01}" type="pres">
      <dgm:prSet presAssocID="{0542AD7D-6966-4B37-99E8-7CF6CB0A1F1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E51E4-4F75-407F-A605-591E48DE1E74}" type="pres">
      <dgm:prSet presAssocID="{EA62344E-D016-44BB-97EF-AA23EB39A96B}" presName="comp" presStyleCnt="0"/>
      <dgm:spPr/>
    </dgm:pt>
    <dgm:pt modelId="{4BAB0213-7104-4144-B100-A8BEDBCC34CB}" type="pres">
      <dgm:prSet presAssocID="{EA62344E-D016-44BB-97EF-AA23EB39A96B}" presName="box" presStyleLbl="node1" presStyleIdx="0" presStyleCnt="3" custLinFactNeighborX="-3751"/>
      <dgm:spPr/>
      <dgm:t>
        <a:bodyPr/>
        <a:lstStyle/>
        <a:p>
          <a:endParaRPr lang="ru-RU"/>
        </a:p>
      </dgm:t>
    </dgm:pt>
    <dgm:pt modelId="{83A71A17-14E4-481F-8B54-46FAC3BE02B6}" type="pres">
      <dgm:prSet presAssocID="{EA62344E-D016-44BB-97EF-AA23EB39A96B}" presName="img" presStyleLbl="fgImgPlace1" presStyleIdx="0" presStyleCnt="3" custFlipVert="1" custFlipHor="1" custScaleX="14764" custScaleY="17717"/>
      <dgm:spPr/>
    </dgm:pt>
    <dgm:pt modelId="{16482A1B-BEC1-435B-AB68-FD6B4FF62438}" type="pres">
      <dgm:prSet presAssocID="{EA62344E-D016-44BB-97EF-AA23EB39A96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B9310-1196-4F1B-99C0-9A9FA1F91FE2}" type="pres">
      <dgm:prSet presAssocID="{51ED3422-8977-46DD-AA00-C7AEF2A3B370}" presName="spacer" presStyleCnt="0"/>
      <dgm:spPr/>
    </dgm:pt>
    <dgm:pt modelId="{8EF3DE29-B8D4-424E-BB41-CB0B26DFDF29}" type="pres">
      <dgm:prSet presAssocID="{43CEF4A0-178A-49ED-9E71-F2E427516C27}" presName="comp" presStyleCnt="0"/>
      <dgm:spPr/>
    </dgm:pt>
    <dgm:pt modelId="{C6A2502C-5F4C-4D68-88AB-8CF5EA35C8F8}" type="pres">
      <dgm:prSet presAssocID="{43CEF4A0-178A-49ED-9E71-F2E427516C27}" presName="box" presStyleLbl="node1" presStyleIdx="1" presStyleCnt="3"/>
      <dgm:spPr/>
      <dgm:t>
        <a:bodyPr/>
        <a:lstStyle/>
        <a:p>
          <a:endParaRPr lang="ru-RU"/>
        </a:p>
      </dgm:t>
    </dgm:pt>
    <dgm:pt modelId="{2FE22F10-1DE0-489A-9595-7F279F191073}" type="pres">
      <dgm:prSet presAssocID="{43CEF4A0-178A-49ED-9E71-F2E427516C27}" presName="img" presStyleLbl="fgImgPlace1" presStyleIdx="1" presStyleCnt="3" custFlipVert="0" custFlipHor="0" custScaleX="14764" custScaleY="17717"/>
      <dgm:spPr/>
    </dgm:pt>
    <dgm:pt modelId="{79139F3F-A34F-477D-BC38-2B0EFFC7A533}" type="pres">
      <dgm:prSet presAssocID="{43CEF4A0-178A-49ED-9E71-F2E427516C2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F2673-EFFF-412B-9B34-DF38E92D5DC3}" type="pres">
      <dgm:prSet presAssocID="{DFF2029D-0C5F-40E5-B436-74E97C6C3B19}" presName="spacer" presStyleCnt="0"/>
      <dgm:spPr/>
    </dgm:pt>
    <dgm:pt modelId="{2DBD8EEF-AC4D-41B7-B11C-5497917EF6C0}" type="pres">
      <dgm:prSet presAssocID="{D99DC812-3452-4FC6-9E36-08EDF0D7095E}" presName="comp" presStyleCnt="0"/>
      <dgm:spPr/>
    </dgm:pt>
    <dgm:pt modelId="{DD5F666B-1872-4B97-849C-EA2A8C3CAE4E}" type="pres">
      <dgm:prSet presAssocID="{D99DC812-3452-4FC6-9E36-08EDF0D7095E}" presName="box" presStyleLbl="node1" presStyleIdx="2" presStyleCnt="3"/>
      <dgm:spPr/>
      <dgm:t>
        <a:bodyPr/>
        <a:lstStyle/>
        <a:p>
          <a:endParaRPr lang="ru-RU"/>
        </a:p>
      </dgm:t>
    </dgm:pt>
    <dgm:pt modelId="{3D19B575-B895-4822-9943-370428237042}" type="pres">
      <dgm:prSet presAssocID="{D99DC812-3452-4FC6-9E36-08EDF0D7095E}" presName="img" presStyleLbl="fgImgPlace1" presStyleIdx="2" presStyleCnt="3" custScaleX="14764" custScaleY="17717"/>
      <dgm:spPr/>
    </dgm:pt>
    <dgm:pt modelId="{01713126-0CE9-4401-BB78-268D8DDE3489}" type="pres">
      <dgm:prSet presAssocID="{D99DC812-3452-4FC6-9E36-08EDF0D7095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DDFF1-43A2-4A86-8507-9FE681552190}" type="presOf" srcId="{D99DC812-3452-4FC6-9E36-08EDF0D7095E}" destId="{DD5F666B-1872-4B97-849C-EA2A8C3CAE4E}" srcOrd="0" destOrd="0" presId="urn:microsoft.com/office/officeart/2005/8/layout/vList4"/>
    <dgm:cxn modelId="{6F945ABC-843E-4FA1-8942-0FA0959E0E75}" type="presOf" srcId="{EA62344E-D016-44BB-97EF-AA23EB39A96B}" destId="{16482A1B-BEC1-435B-AB68-FD6B4FF62438}" srcOrd="1" destOrd="0" presId="urn:microsoft.com/office/officeart/2005/8/layout/vList4"/>
    <dgm:cxn modelId="{25AA0649-8929-46FF-B5FA-9A392F0B355B}" srcId="{0542AD7D-6966-4B37-99E8-7CF6CB0A1F15}" destId="{D99DC812-3452-4FC6-9E36-08EDF0D7095E}" srcOrd="2" destOrd="0" parTransId="{D8014250-4A79-4C63-AD66-CF3E24FEE8BA}" sibTransId="{B6E842C5-218B-46AC-876F-AA70CFEA9B44}"/>
    <dgm:cxn modelId="{BF12DAEA-9035-4526-9A0E-B7A2E84F0999}" srcId="{0542AD7D-6966-4B37-99E8-7CF6CB0A1F15}" destId="{43CEF4A0-178A-49ED-9E71-F2E427516C27}" srcOrd="1" destOrd="0" parTransId="{4FB2650A-3AE2-4D2D-BB23-4B0DED997B1B}" sibTransId="{DFF2029D-0C5F-40E5-B436-74E97C6C3B19}"/>
    <dgm:cxn modelId="{BEAFA387-5A6D-44C0-9672-418505537C73}" type="presOf" srcId="{0542AD7D-6966-4B37-99E8-7CF6CB0A1F15}" destId="{29C71012-DEDA-46D0-BADF-966317C71B01}" srcOrd="0" destOrd="0" presId="urn:microsoft.com/office/officeart/2005/8/layout/vList4"/>
    <dgm:cxn modelId="{737F3F30-8E57-4FFC-91EE-B3E4EFE239ED}" srcId="{0542AD7D-6966-4B37-99E8-7CF6CB0A1F15}" destId="{EA62344E-D016-44BB-97EF-AA23EB39A96B}" srcOrd="0" destOrd="0" parTransId="{12C00C39-C152-488A-B8A9-D2C528ABDDA6}" sibTransId="{51ED3422-8977-46DD-AA00-C7AEF2A3B370}"/>
    <dgm:cxn modelId="{9AA2BAD5-CCD5-429F-83FF-27D137C9084D}" type="presOf" srcId="{EA62344E-D016-44BB-97EF-AA23EB39A96B}" destId="{4BAB0213-7104-4144-B100-A8BEDBCC34CB}" srcOrd="0" destOrd="0" presId="urn:microsoft.com/office/officeart/2005/8/layout/vList4"/>
    <dgm:cxn modelId="{C788E1F3-63BE-438B-A657-78DAD88289F3}" type="presOf" srcId="{D99DC812-3452-4FC6-9E36-08EDF0D7095E}" destId="{01713126-0CE9-4401-BB78-268D8DDE3489}" srcOrd="1" destOrd="0" presId="urn:microsoft.com/office/officeart/2005/8/layout/vList4"/>
    <dgm:cxn modelId="{DF7E444D-3FD8-4699-BE32-0569CFAD6094}" type="presOf" srcId="{43CEF4A0-178A-49ED-9E71-F2E427516C27}" destId="{C6A2502C-5F4C-4D68-88AB-8CF5EA35C8F8}" srcOrd="0" destOrd="0" presId="urn:microsoft.com/office/officeart/2005/8/layout/vList4"/>
    <dgm:cxn modelId="{8FBCAC03-E1F6-4BF1-94F2-F60BC98875AD}" type="presOf" srcId="{43CEF4A0-178A-49ED-9E71-F2E427516C27}" destId="{79139F3F-A34F-477D-BC38-2B0EFFC7A533}" srcOrd="1" destOrd="0" presId="urn:microsoft.com/office/officeart/2005/8/layout/vList4"/>
    <dgm:cxn modelId="{62E4CE0B-4C76-4490-AADE-13EBBE1B1AFF}" type="presParOf" srcId="{29C71012-DEDA-46D0-BADF-966317C71B01}" destId="{539E51E4-4F75-407F-A605-591E48DE1E74}" srcOrd="0" destOrd="0" presId="urn:microsoft.com/office/officeart/2005/8/layout/vList4"/>
    <dgm:cxn modelId="{578868C5-2364-4E3B-9BC6-2C6C2DBB113B}" type="presParOf" srcId="{539E51E4-4F75-407F-A605-591E48DE1E74}" destId="{4BAB0213-7104-4144-B100-A8BEDBCC34CB}" srcOrd="0" destOrd="0" presId="urn:microsoft.com/office/officeart/2005/8/layout/vList4"/>
    <dgm:cxn modelId="{A0A92446-F398-467E-9673-CBCC95A6442D}" type="presParOf" srcId="{539E51E4-4F75-407F-A605-591E48DE1E74}" destId="{83A71A17-14E4-481F-8B54-46FAC3BE02B6}" srcOrd="1" destOrd="0" presId="urn:microsoft.com/office/officeart/2005/8/layout/vList4"/>
    <dgm:cxn modelId="{CA7C173D-3B92-40C6-987E-09891C09F54B}" type="presParOf" srcId="{539E51E4-4F75-407F-A605-591E48DE1E74}" destId="{16482A1B-BEC1-435B-AB68-FD6B4FF62438}" srcOrd="2" destOrd="0" presId="urn:microsoft.com/office/officeart/2005/8/layout/vList4"/>
    <dgm:cxn modelId="{395FA4AD-1011-44E6-83F8-22CCAE49AB40}" type="presParOf" srcId="{29C71012-DEDA-46D0-BADF-966317C71B01}" destId="{F35B9310-1196-4F1B-99C0-9A9FA1F91FE2}" srcOrd="1" destOrd="0" presId="urn:microsoft.com/office/officeart/2005/8/layout/vList4"/>
    <dgm:cxn modelId="{3AC87518-4053-4848-BD6A-DE2755C7FC5C}" type="presParOf" srcId="{29C71012-DEDA-46D0-BADF-966317C71B01}" destId="{8EF3DE29-B8D4-424E-BB41-CB0B26DFDF29}" srcOrd="2" destOrd="0" presId="urn:microsoft.com/office/officeart/2005/8/layout/vList4"/>
    <dgm:cxn modelId="{9F079EF0-ED1A-480D-B616-E46348BB71B8}" type="presParOf" srcId="{8EF3DE29-B8D4-424E-BB41-CB0B26DFDF29}" destId="{C6A2502C-5F4C-4D68-88AB-8CF5EA35C8F8}" srcOrd="0" destOrd="0" presId="urn:microsoft.com/office/officeart/2005/8/layout/vList4"/>
    <dgm:cxn modelId="{F48B3D96-4933-435D-968A-74BF84640B71}" type="presParOf" srcId="{8EF3DE29-B8D4-424E-BB41-CB0B26DFDF29}" destId="{2FE22F10-1DE0-489A-9595-7F279F191073}" srcOrd="1" destOrd="0" presId="urn:microsoft.com/office/officeart/2005/8/layout/vList4"/>
    <dgm:cxn modelId="{B8E33787-A4B7-456F-B5DD-8570CD20E0A4}" type="presParOf" srcId="{8EF3DE29-B8D4-424E-BB41-CB0B26DFDF29}" destId="{79139F3F-A34F-477D-BC38-2B0EFFC7A533}" srcOrd="2" destOrd="0" presId="urn:microsoft.com/office/officeart/2005/8/layout/vList4"/>
    <dgm:cxn modelId="{DED449D3-C8FA-4659-A98D-ABE403CD5EAB}" type="presParOf" srcId="{29C71012-DEDA-46D0-BADF-966317C71B01}" destId="{8BEF2673-EFFF-412B-9B34-DF38E92D5DC3}" srcOrd="3" destOrd="0" presId="urn:microsoft.com/office/officeart/2005/8/layout/vList4"/>
    <dgm:cxn modelId="{F22B3B99-0D6A-41C4-BA6F-49FAA1224552}" type="presParOf" srcId="{29C71012-DEDA-46D0-BADF-966317C71B01}" destId="{2DBD8EEF-AC4D-41B7-B11C-5497917EF6C0}" srcOrd="4" destOrd="0" presId="urn:microsoft.com/office/officeart/2005/8/layout/vList4"/>
    <dgm:cxn modelId="{71F2FD21-9DF3-4516-8F32-838235C42688}" type="presParOf" srcId="{2DBD8EEF-AC4D-41B7-B11C-5497917EF6C0}" destId="{DD5F666B-1872-4B97-849C-EA2A8C3CAE4E}" srcOrd="0" destOrd="0" presId="urn:microsoft.com/office/officeart/2005/8/layout/vList4"/>
    <dgm:cxn modelId="{AD0EA2B8-94CD-484C-9BC8-2660851FA452}" type="presParOf" srcId="{2DBD8EEF-AC4D-41B7-B11C-5497917EF6C0}" destId="{3D19B575-B895-4822-9943-370428237042}" srcOrd="1" destOrd="0" presId="urn:microsoft.com/office/officeart/2005/8/layout/vList4"/>
    <dgm:cxn modelId="{BA4D4460-D589-4A12-AB59-B2E2F16D5918}" type="presParOf" srcId="{2DBD8EEF-AC4D-41B7-B11C-5497917EF6C0}" destId="{01713126-0CE9-4401-BB78-268D8DDE348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F16757-7CD0-4B2E-9896-D8173E883A91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E0C356-90C4-4DB8-AD07-7A9D9A15C181}">
      <dgm:prSet phldrT="[Текст]" custT="1"/>
      <dgm:spPr>
        <a:noFill/>
      </dgm:spPr>
      <dgm:t>
        <a:bodyPr/>
        <a:lstStyle/>
        <a:p>
          <a:endParaRPr lang="ru-RU" sz="2800" b="1" dirty="0">
            <a:solidFill>
              <a:schemeClr val="tx1"/>
            </a:solidFill>
          </a:endParaRPr>
        </a:p>
      </dgm:t>
    </dgm:pt>
    <dgm:pt modelId="{6D7FF1E3-0EC0-4550-80C6-1A9CEBE5116A}" type="parTrans" cxnId="{E393FF8F-9D83-4D2B-A95C-86944A412AA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B80B38B4-B0FE-40D4-A57A-21CD39021DE8}" type="sibTrans" cxnId="{E393FF8F-9D83-4D2B-A95C-86944A412AA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5CC1D94D-33BB-4E99-ADCA-84B7620BA49A}">
      <dgm:prSet phldrT="[Текст]" custT="1"/>
      <dgm:spPr>
        <a:solidFill>
          <a:srgbClr val="C9C4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«Следопыт»</a:t>
          </a:r>
          <a:endParaRPr lang="ru-RU" sz="2800" b="1" dirty="0">
            <a:solidFill>
              <a:schemeClr val="tx1"/>
            </a:solidFill>
          </a:endParaRPr>
        </a:p>
      </dgm:t>
    </dgm:pt>
    <dgm:pt modelId="{9F3B79BB-974C-4A5C-A105-5BD3FDC467D6}" type="parTrans" cxnId="{F9A47797-51A3-4E97-A1C2-889DC3A71E3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AE5F929-B7C1-454C-A79A-42629F891D99}" type="sibTrans" cxnId="{F9A47797-51A3-4E97-A1C2-889DC3A71E3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6232E8D-AE13-43AF-9189-AFFF7DBE3156}">
      <dgm:prSet phldrT="[Текст]" custT="1"/>
      <dgm:spPr>
        <a:solidFill>
          <a:srgbClr val="C9C4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«Что? Зачем? Почему?»</a:t>
          </a:r>
          <a:endParaRPr lang="ru-RU" sz="2800" b="1" dirty="0">
            <a:solidFill>
              <a:schemeClr val="tx1"/>
            </a:solidFill>
          </a:endParaRPr>
        </a:p>
      </dgm:t>
    </dgm:pt>
    <dgm:pt modelId="{9D92E9B4-7270-4F08-BADD-DFA829E3E484}" type="parTrans" cxnId="{100EE8BA-CFBB-44BC-8748-CD01AA237A4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F4B7505-6CD3-4D4E-9A0A-5E4D1314B551}" type="sibTrans" cxnId="{100EE8BA-CFBB-44BC-8748-CD01AA237A4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D8EB879-B420-4592-9645-33FB729D929D}">
      <dgm:prSet phldrT="[Текст]" custT="1"/>
      <dgm:spPr>
        <a:solidFill>
          <a:srgbClr val="9F9271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«Переводчик»</a:t>
          </a:r>
          <a:endParaRPr lang="ru-RU" sz="2800" b="1" dirty="0">
            <a:solidFill>
              <a:schemeClr val="tx1"/>
            </a:solidFill>
          </a:endParaRPr>
        </a:p>
      </dgm:t>
    </dgm:pt>
    <dgm:pt modelId="{AB4E30D9-9691-415E-9C65-E97A41AEFC47}" type="parTrans" cxnId="{1831CBD2-DCB0-4FB9-84B1-8EA5F879ED2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176E860-64A4-4684-AE80-D2E75949EF5F}" type="sibTrans" cxnId="{1831CBD2-DCB0-4FB9-84B1-8EA5F879ED2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ACB3D7F-4E53-465F-AC07-AADEC9ABD523}">
      <dgm:prSet phldrT="[Текст]" custT="1"/>
      <dgm:spPr>
        <a:solidFill>
          <a:srgbClr val="9F9271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«Движение по маршруту»</a:t>
          </a:r>
          <a:endParaRPr lang="ru-RU" sz="2800" b="1" dirty="0">
            <a:solidFill>
              <a:schemeClr val="tx1"/>
            </a:solidFill>
          </a:endParaRPr>
        </a:p>
      </dgm:t>
    </dgm:pt>
    <dgm:pt modelId="{DA8FDB84-FA2D-4B42-B17F-FC72FEB7AFE6}" type="parTrans" cxnId="{8CCB232A-1D26-41AA-AF82-F8A8DE672B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03CE0783-D2A7-42C9-9655-53E3351F9628}" type="sibTrans" cxnId="{8CCB232A-1D26-41AA-AF82-F8A8DE672B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F8555436-E9BF-4C8F-AC93-D05220D29F7A}">
      <dgm:prSet phldrT="[Текст]" custT="1"/>
      <dgm:spPr>
        <a:solidFill>
          <a:srgbClr val="9F9271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«Неточный перевод»</a:t>
          </a:r>
          <a:endParaRPr lang="ru-RU" sz="2800" b="1" dirty="0">
            <a:solidFill>
              <a:schemeClr val="tx1"/>
            </a:solidFill>
          </a:endParaRPr>
        </a:p>
      </dgm:t>
    </dgm:pt>
    <dgm:pt modelId="{DC2C0873-39B6-4555-825E-53890D4F1241}" type="parTrans" cxnId="{17A6C3A3-C61D-4662-A52B-A6BC32AB770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6CCCAA6-790B-45C7-8CCC-F71D1622EAF7}" type="sibTrans" cxnId="{17A6C3A3-C61D-4662-A52B-A6BC32AB770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4D8E055-9782-48AC-80E8-DF02F39BF622}">
      <dgm:prSet phldrT="[Текст]" custT="1"/>
      <dgm:spPr>
        <a:solidFill>
          <a:srgbClr val="C9C40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«Пирамидка»</a:t>
          </a:r>
          <a:endParaRPr lang="ru-RU" sz="2800" b="1" dirty="0">
            <a:solidFill>
              <a:schemeClr val="tx1"/>
            </a:solidFill>
          </a:endParaRPr>
        </a:p>
      </dgm:t>
    </dgm:pt>
    <dgm:pt modelId="{27F45368-6EBE-43D1-8745-48FC4297725B}" type="parTrans" cxnId="{453D15AA-3105-47CB-B0A7-F22896B4135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6E4D6FB-A2B9-45BD-B14E-7A2167A3BB5C}" type="sibTrans" cxnId="{453D15AA-3105-47CB-B0A7-F22896B4135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A5772F78-C756-4FB8-82C4-477C70045F64}">
      <dgm:prSet phldrT="[Текст]" custT="1"/>
      <dgm:spPr>
        <a:noFill/>
      </dgm:spPr>
      <dgm:t>
        <a:bodyPr/>
        <a:lstStyle/>
        <a:p>
          <a:endParaRPr lang="ru-RU" sz="2800" b="1" dirty="0">
            <a:solidFill>
              <a:schemeClr val="tx1"/>
            </a:solidFill>
          </a:endParaRPr>
        </a:p>
      </dgm:t>
    </dgm:pt>
    <dgm:pt modelId="{6EBD823F-09C4-48CC-ABBD-808788A54B0B}" type="sibTrans" cxnId="{09CC9037-D0B5-4D25-9D99-7FD5115CEF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B1EA8E5-C930-425F-9D6F-9953934EA42E}" type="parTrans" cxnId="{09CC9037-D0B5-4D25-9D99-7FD5115CEF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C94CBE7A-AF59-4920-B95A-725CB14281EF}" type="pres">
      <dgm:prSet presAssocID="{85F16757-7CD0-4B2E-9896-D8173E883A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59C3D-D0EF-4178-A4C9-E5927CD7F43A}" type="pres">
      <dgm:prSet presAssocID="{BAE0C356-90C4-4DB8-AD07-7A9D9A15C181}" presName="compNode" presStyleCnt="0"/>
      <dgm:spPr/>
    </dgm:pt>
    <dgm:pt modelId="{B3190199-B726-441C-905B-12F2A17907EB}" type="pres">
      <dgm:prSet presAssocID="{BAE0C356-90C4-4DB8-AD07-7A9D9A15C181}" presName="aNode" presStyleLbl="bgShp" presStyleIdx="0" presStyleCnt="2" custLinFactNeighborX="-2101" custLinFactNeighborY="-357"/>
      <dgm:spPr/>
      <dgm:t>
        <a:bodyPr/>
        <a:lstStyle/>
        <a:p>
          <a:endParaRPr lang="ru-RU"/>
        </a:p>
      </dgm:t>
    </dgm:pt>
    <dgm:pt modelId="{497785B2-A5A0-4B6C-B929-291791585D9D}" type="pres">
      <dgm:prSet presAssocID="{BAE0C356-90C4-4DB8-AD07-7A9D9A15C181}" presName="textNode" presStyleLbl="bgShp" presStyleIdx="0" presStyleCnt="2"/>
      <dgm:spPr/>
      <dgm:t>
        <a:bodyPr/>
        <a:lstStyle/>
        <a:p>
          <a:endParaRPr lang="ru-RU"/>
        </a:p>
      </dgm:t>
    </dgm:pt>
    <dgm:pt modelId="{1485BBE4-63EF-4FB4-9003-57032E019A42}" type="pres">
      <dgm:prSet presAssocID="{BAE0C356-90C4-4DB8-AD07-7A9D9A15C181}" presName="compChildNode" presStyleCnt="0"/>
      <dgm:spPr/>
    </dgm:pt>
    <dgm:pt modelId="{FB31F8F6-20E1-472A-B146-DC572A36FD63}" type="pres">
      <dgm:prSet presAssocID="{BAE0C356-90C4-4DB8-AD07-7A9D9A15C181}" presName="theInnerList" presStyleCnt="0"/>
      <dgm:spPr/>
    </dgm:pt>
    <dgm:pt modelId="{E7B9B5AE-1DAD-4DEE-91FD-1DE93D36430F}" type="pres">
      <dgm:prSet presAssocID="{5CC1D94D-33BB-4E99-ADCA-84B7620BA49A}" presName="childNode" presStyleLbl="node1" presStyleIdx="0" presStyleCnt="6" custLinFactY="-100000" custLinFactNeighborX="-2644" custLinFactNeighborY="-10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BF758-2616-4DFF-A5D7-9EA80E4E16A7}" type="pres">
      <dgm:prSet presAssocID="{5CC1D94D-33BB-4E99-ADCA-84B7620BA49A}" presName="aSpace2" presStyleCnt="0"/>
      <dgm:spPr/>
    </dgm:pt>
    <dgm:pt modelId="{B51A815C-F87F-4403-8549-6FC2B9C1580B}" type="pres">
      <dgm:prSet presAssocID="{34D8E055-9782-48AC-80E8-DF02F39BF622}" presName="childNode" presStyleLbl="node1" presStyleIdx="1" presStyleCnt="6" custLinFactY="-63350" custLinFactNeighborX="-2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84B9E-C3F6-47F2-98D0-666D854812B4}" type="pres">
      <dgm:prSet presAssocID="{34D8E055-9782-48AC-80E8-DF02F39BF622}" presName="aSpace2" presStyleCnt="0"/>
      <dgm:spPr/>
    </dgm:pt>
    <dgm:pt modelId="{6EE1F02F-A24D-4E92-83A3-810CDCC7CA30}" type="pres">
      <dgm:prSet presAssocID="{66232E8D-AE13-43AF-9189-AFFF7DBE3156}" presName="childNode" presStyleLbl="node1" presStyleIdx="2" presStyleCnt="6" custLinFactY="-16394" custLinFactNeighborX="-2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4DD9E-ED59-4428-9091-1789DCC5F066}" type="pres">
      <dgm:prSet presAssocID="{BAE0C356-90C4-4DB8-AD07-7A9D9A15C181}" presName="aSpace" presStyleCnt="0"/>
      <dgm:spPr/>
    </dgm:pt>
    <dgm:pt modelId="{BE27A0A9-6540-42A3-B2E3-F3046D658C2F}" type="pres">
      <dgm:prSet presAssocID="{A5772F78-C756-4FB8-82C4-477C70045F64}" presName="compNode" presStyleCnt="0"/>
      <dgm:spPr/>
    </dgm:pt>
    <dgm:pt modelId="{D91587B9-8D2B-46BD-AB03-DB9B547DFF8D}" type="pres">
      <dgm:prSet presAssocID="{A5772F78-C756-4FB8-82C4-477C70045F64}" presName="aNode" presStyleLbl="bgShp" presStyleIdx="1" presStyleCnt="2"/>
      <dgm:spPr/>
      <dgm:t>
        <a:bodyPr/>
        <a:lstStyle/>
        <a:p>
          <a:endParaRPr lang="ru-RU"/>
        </a:p>
      </dgm:t>
    </dgm:pt>
    <dgm:pt modelId="{58D406B6-0412-4D21-8B9E-D8051401B7B4}" type="pres">
      <dgm:prSet presAssocID="{A5772F78-C756-4FB8-82C4-477C70045F64}" presName="textNode" presStyleLbl="bgShp" presStyleIdx="1" presStyleCnt="2"/>
      <dgm:spPr/>
      <dgm:t>
        <a:bodyPr/>
        <a:lstStyle/>
        <a:p>
          <a:endParaRPr lang="ru-RU"/>
        </a:p>
      </dgm:t>
    </dgm:pt>
    <dgm:pt modelId="{857F6D18-EACC-4999-85FF-F25B7CB8FE54}" type="pres">
      <dgm:prSet presAssocID="{A5772F78-C756-4FB8-82C4-477C70045F64}" presName="compChildNode" presStyleCnt="0"/>
      <dgm:spPr/>
    </dgm:pt>
    <dgm:pt modelId="{51B77CD8-9F63-402D-8388-CA478006DFF2}" type="pres">
      <dgm:prSet presAssocID="{A5772F78-C756-4FB8-82C4-477C70045F64}" presName="theInnerList" presStyleCnt="0"/>
      <dgm:spPr/>
    </dgm:pt>
    <dgm:pt modelId="{CC2057A1-8A24-46C7-9860-F98818318D32}" type="pres">
      <dgm:prSet presAssocID="{1D8EB879-B420-4592-9645-33FB729D929D}" presName="childNode" presStyleLbl="node1" presStyleIdx="3" presStyleCnt="6" custLinFactY="-100000" custLinFactNeighborX="288" custLinFactNeighborY="-10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B81B-E47E-47E4-B813-27D768FF2E86}" type="pres">
      <dgm:prSet presAssocID="{1D8EB879-B420-4592-9645-33FB729D929D}" presName="aSpace2" presStyleCnt="0"/>
      <dgm:spPr/>
    </dgm:pt>
    <dgm:pt modelId="{C85A4D87-898F-4FA7-BD7A-419A5323A9B7}" type="pres">
      <dgm:prSet presAssocID="{F8555436-E9BF-4C8F-AC93-D05220D29F7A}" presName="childNode" presStyleLbl="node1" presStyleIdx="4" presStyleCnt="6" custLinFactY="-63350" custLinFactNeighborX="2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38A5-61E9-43C1-8773-25133FA7FAE1}" type="pres">
      <dgm:prSet presAssocID="{F8555436-E9BF-4C8F-AC93-D05220D29F7A}" presName="aSpace2" presStyleCnt="0"/>
      <dgm:spPr/>
    </dgm:pt>
    <dgm:pt modelId="{50C50A2A-A2C2-49EF-9385-12722A030043}" type="pres">
      <dgm:prSet presAssocID="{4ACB3D7F-4E53-465F-AC07-AADEC9ABD523}" presName="childNode" presStyleLbl="node1" presStyleIdx="5" presStyleCnt="6" custLinFactY="-16394" custLinFactNeighborX="2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E54799-0ABF-4048-9696-E5123E8AC4E7}" type="presOf" srcId="{BAE0C356-90C4-4DB8-AD07-7A9D9A15C181}" destId="{B3190199-B726-441C-905B-12F2A17907EB}" srcOrd="0" destOrd="0" presId="urn:microsoft.com/office/officeart/2005/8/layout/lProcess2"/>
    <dgm:cxn modelId="{453D15AA-3105-47CB-B0A7-F22896B4135E}" srcId="{BAE0C356-90C4-4DB8-AD07-7A9D9A15C181}" destId="{34D8E055-9782-48AC-80E8-DF02F39BF622}" srcOrd="1" destOrd="0" parTransId="{27F45368-6EBE-43D1-8745-48FC4297725B}" sibTransId="{D6E4D6FB-A2B9-45BD-B14E-7A2167A3BB5C}"/>
    <dgm:cxn modelId="{5D8DA746-B563-475A-B09E-5F076E2CF311}" type="presOf" srcId="{1D8EB879-B420-4592-9645-33FB729D929D}" destId="{CC2057A1-8A24-46C7-9860-F98818318D32}" srcOrd="0" destOrd="0" presId="urn:microsoft.com/office/officeart/2005/8/layout/lProcess2"/>
    <dgm:cxn modelId="{6C5B6F38-1B90-4CB2-942D-C5207F1F9E34}" type="presOf" srcId="{A5772F78-C756-4FB8-82C4-477C70045F64}" destId="{58D406B6-0412-4D21-8B9E-D8051401B7B4}" srcOrd="1" destOrd="0" presId="urn:microsoft.com/office/officeart/2005/8/layout/lProcess2"/>
    <dgm:cxn modelId="{E393FF8F-9D83-4D2B-A95C-86944A412AA2}" srcId="{85F16757-7CD0-4B2E-9896-D8173E883A91}" destId="{BAE0C356-90C4-4DB8-AD07-7A9D9A15C181}" srcOrd="0" destOrd="0" parTransId="{6D7FF1E3-0EC0-4550-80C6-1A9CEBE5116A}" sibTransId="{B80B38B4-B0FE-40D4-A57A-21CD39021DE8}"/>
    <dgm:cxn modelId="{C6A27A76-DE39-4A4B-A210-541F90E3C7E5}" type="presOf" srcId="{A5772F78-C756-4FB8-82C4-477C70045F64}" destId="{D91587B9-8D2B-46BD-AB03-DB9B547DFF8D}" srcOrd="0" destOrd="0" presId="urn:microsoft.com/office/officeart/2005/8/layout/lProcess2"/>
    <dgm:cxn modelId="{17A6C3A3-C61D-4662-A52B-A6BC32AB7707}" srcId="{A5772F78-C756-4FB8-82C4-477C70045F64}" destId="{F8555436-E9BF-4C8F-AC93-D05220D29F7A}" srcOrd="1" destOrd="0" parTransId="{DC2C0873-39B6-4555-825E-53890D4F1241}" sibTransId="{D6CCCAA6-790B-45C7-8CCC-F71D1622EAF7}"/>
    <dgm:cxn modelId="{D88D10DF-21E0-4FB5-B754-31B88BFE571B}" type="presOf" srcId="{34D8E055-9782-48AC-80E8-DF02F39BF622}" destId="{B51A815C-F87F-4403-8549-6FC2B9C1580B}" srcOrd="0" destOrd="0" presId="urn:microsoft.com/office/officeart/2005/8/layout/lProcess2"/>
    <dgm:cxn modelId="{A37A6CFC-22C6-40F9-93F7-442DA9E51F85}" type="presOf" srcId="{66232E8D-AE13-43AF-9189-AFFF7DBE3156}" destId="{6EE1F02F-A24D-4E92-83A3-810CDCC7CA30}" srcOrd="0" destOrd="0" presId="urn:microsoft.com/office/officeart/2005/8/layout/lProcess2"/>
    <dgm:cxn modelId="{18B2A9C8-26E4-4860-A31F-1CD9938828B3}" type="presOf" srcId="{85F16757-7CD0-4B2E-9896-D8173E883A91}" destId="{C94CBE7A-AF59-4920-B95A-725CB14281EF}" srcOrd="0" destOrd="0" presId="urn:microsoft.com/office/officeart/2005/8/layout/lProcess2"/>
    <dgm:cxn modelId="{D895640E-29B9-4DF1-9FD5-39C3BD601FAA}" type="presOf" srcId="{5CC1D94D-33BB-4E99-ADCA-84B7620BA49A}" destId="{E7B9B5AE-1DAD-4DEE-91FD-1DE93D36430F}" srcOrd="0" destOrd="0" presId="urn:microsoft.com/office/officeart/2005/8/layout/lProcess2"/>
    <dgm:cxn modelId="{CD33F37B-A443-4400-AFDF-D80E5E8A189E}" type="presOf" srcId="{F8555436-E9BF-4C8F-AC93-D05220D29F7A}" destId="{C85A4D87-898F-4FA7-BD7A-419A5323A9B7}" srcOrd="0" destOrd="0" presId="urn:microsoft.com/office/officeart/2005/8/layout/lProcess2"/>
    <dgm:cxn modelId="{F9A47797-51A3-4E97-A1C2-889DC3A71E3D}" srcId="{BAE0C356-90C4-4DB8-AD07-7A9D9A15C181}" destId="{5CC1D94D-33BB-4E99-ADCA-84B7620BA49A}" srcOrd="0" destOrd="0" parTransId="{9F3B79BB-974C-4A5C-A105-5BD3FDC467D6}" sibTransId="{DAE5F929-B7C1-454C-A79A-42629F891D99}"/>
    <dgm:cxn modelId="{1831CBD2-DCB0-4FB9-84B1-8EA5F879ED26}" srcId="{A5772F78-C756-4FB8-82C4-477C70045F64}" destId="{1D8EB879-B420-4592-9645-33FB729D929D}" srcOrd="0" destOrd="0" parTransId="{AB4E30D9-9691-415E-9C65-E97A41AEFC47}" sibTransId="{D176E860-64A4-4684-AE80-D2E75949EF5F}"/>
    <dgm:cxn modelId="{8CCB232A-1D26-41AA-AF82-F8A8DE672B83}" srcId="{A5772F78-C756-4FB8-82C4-477C70045F64}" destId="{4ACB3D7F-4E53-465F-AC07-AADEC9ABD523}" srcOrd="2" destOrd="0" parTransId="{DA8FDB84-FA2D-4B42-B17F-FC72FEB7AFE6}" sibTransId="{03CE0783-D2A7-42C9-9655-53E3351F9628}"/>
    <dgm:cxn modelId="{100EE8BA-CFBB-44BC-8748-CD01AA237A43}" srcId="{BAE0C356-90C4-4DB8-AD07-7A9D9A15C181}" destId="{66232E8D-AE13-43AF-9189-AFFF7DBE3156}" srcOrd="2" destOrd="0" parTransId="{9D92E9B4-7270-4F08-BADD-DFA829E3E484}" sibTransId="{8F4B7505-6CD3-4D4E-9A0A-5E4D1314B551}"/>
    <dgm:cxn modelId="{937A5F04-D1A8-4A1E-92CC-AE93A8DE4247}" type="presOf" srcId="{BAE0C356-90C4-4DB8-AD07-7A9D9A15C181}" destId="{497785B2-A5A0-4B6C-B929-291791585D9D}" srcOrd="1" destOrd="0" presId="urn:microsoft.com/office/officeart/2005/8/layout/lProcess2"/>
    <dgm:cxn modelId="{07DF1BAC-E0C5-47AE-8F33-24E321360278}" type="presOf" srcId="{4ACB3D7F-4E53-465F-AC07-AADEC9ABD523}" destId="{50C50A2A-A2C2-49EF-9385-12722A030043}" srcOrd="0" destOrd="0" presId="urn:microsoft.com/office/officeart/2005/8/layout/lProcess2"/>
    <dgm:cxn modelId="{09CC9037-D0B5-4D25-9D99-7FD5115CEF53}" srcId="{85F16757-7CD0-4B2E-9896-D8173E883A91}" destId="{A5772F78-C756-4FB8-82C4-477C70045F64}" srcOrd="1" destOrd="0" parTransId="{4B1EA8E5-C930-425F-9D6F-9953934EA42E}" sibTransId="{6EBD823F-09C4-48CC-ABBD-808788A54B0B}"/>
    <dgm:cxn modelId="{8AE251A9-0316-4DAB-9E71-D20F84145E17}" type="presParOf" srcId="{C94CBE7A-AF59-4920-B95A-725CB14281EF}" destId="{74659C3D-D0EF-4178-A4C9-E5927CD7F43A}" srcOrd="0" destOrd="0" presId="urn:microsoft.com/office/officeart/2005/8/layout/lProcess2"/>
    <dgm:cxn modelId="{A686E76B-8AC5-406D-8155-2B55E9157F6F}" type="presParOf" srcId="{74659C3D-D0EF-4178-A4C9-E5927CD7F43A}" destId="{B3190199-B726-441C-905B-12F2A17907EB}" srcOrd="0" destOrd="0" presId="urn:microsoft.com/office/officeart/2005/8/layout/lProcess2"/>
    <dgm:cxn modelId="{7165F89E-CC8B-480F-ADCF-0A602F523AA2}" type="presParOf" srcId="{74659C3D-D0EF-4178-A4C9-E5927CD7F43A}" destId="{497785B2-A5A0-4B6C-B929-291791585D9D}" srcOrd="1" destOrd="0" presId="urn:microsoft.com/office/officeart/2005/8/layout/lProcess2"/>
    <dgm:cxn modelId="{38B7477A-1D9E-4097-B37F-C259E4CC2DA5}" type="presParOf" srcId="{74659C3D-D0EF-4178-A4C9-E5927CD7F43A}" destId="{1485BBE4-63EF-4FB4-9003-57032E019A42}" srcOrd="2" destOrd="0" presId="urn:microsoft.com/office/officeart/2005/8/layout/lProcess2"/>
    <dgm:cxn modelId="{0DBBB774-9635-4E45-BD0E-B7B17356B3FA}" type="presParOf" srcId="{1485BBE4-63EF-4FB4-9003-57032E019A42}" destId="{FB31F8F6-20E1-472A-B146-DC572A36FD63}" srcOrd="0" destOrd="0" presId="urn:microsoft.com/office/officeart/2005/8/layout/lProcess2"/>
    <dgm:cxn modelId="{A27DCE97-6D4B-4149-9C4C-016D0BF6C1D1}" type="presParOf" srcId="{FB31F8F6-20E1-472A-B146-DC572A36FD63}" destId="{E7B9B5AE-1DAD-4DEE-91FD-1DE93D36430F}" srcOrd="0" destOrd="0" presId="urn:microsoft.com/office/officeart/2005/8/layout/lProcess2"/>
    <dgm:cxn modelId="{2F9D075B-C354-41D6-89D2-923BA73FF5E1}" type="presParOf" srcId="{FB31F8F6-20E1-472A-B146-DC572A36FD63}" destId="{69EBF758-2616-4DFF-A5D7-9EA80E4E16A7}" srcOrd="1" destOrd="0" presId="urn:microsoft.com/office/officeart/2005/8/layout/lProcess2"/>
    <dgm:cxn modelId="{175DB0B6-6C92-4A28-BB06-583E0C23B702}" type="presParOf" srcId="{FB31F8F6-20E1-472A-B146-DC572A36FD63}" destId="{B51A815C-F87F-4403-8549-6FC2B9C1580B}" srcOrd="2" destOrd="0" presId="urn:microsoft.com/office/officeart/2005/8/layout/lProcess2"/>
    <dgm:cxn modelId="{C49EA1CA-18B6-47F5-A0EB-7C3BEAE7F50D}" type="presParOf" srcId="{FB31F8F6-20E1-472A-B146-DC572A36FD63}" destId="{5B884B9E-C3F6-47F2-98D0-666D854812B4}" srcOrd="3" destOrd="0" presId="urn:microsoft.com/office/officeart/2005/8/layout/lProcess2"/>
    <dgm:cxn modelId="{AC2C5298-9E80-419B-AFD9-82A0BE606306}" type="presParOf" srcId="{FB31F8F6-20E1-472A-B146-DC572A36FD63}" destId="{6EE1F02F-A24D-4E92-83A3-810CDCC7CA30}" srcOrd="4" destOrd="0" presId="urn:microsoft.com/office/officeart/2005/8/layout/lProcess2"/>
    <dgm:cxn modelId="{E8CAE196-DD51-4960-862F-D0D530AA3B0D}" type="presParOf" srcId="{C94CBE7A-AF59-4920-B95A-725CB14281EF}" destId="{0134DD9E-ED59-4428-9091-1789DCC5F066}" srcOrd="1" destOrd="0" presId="urn:microsoft.com/office/officeart/2005/8/layout/lProcess2"/>
    <dgm:cxn modelId="{2D612425-B7DE-4D4E-A8B2-3E7947DEC34C}" type="presParOf" srcId="{C94CBE7A-AF59-4920-B95A-725CB14281EF}" destId="{BE27A0A9-6540-42A3-B2E3-F3046D658C2F}" srcOrd="2" destOrd="0" presId="urn:microsoft.com/office/officeart/2005/8/layout/lProcess2"/>
    <dgm:cxn modelId="{BCBC7304-937E-46D2-870E-ACC2AF56F86F}" type="presParOf" srcId="{BE27A0A9-6540-42A3-B2E3-F3046D658C2F}" destId="{D91587B9-8D2B-46BD-AB03-DB9B547DFF8D}" srcOrd="0" destOrd="0" presId="urn:microsoft.com/office/officeart/2005/8/layout/lProcess2"/>
    <dgm:cxn modelId="{3845A12D-DA67-4F58-98E9-4CF49905E94D}" type="presParOf" srcId="{BE27A0A9-6540-42A3-B2E3-F3046D658C2F}" destId="{58D406B6-0412-4D21-8B9E-D8051401B7B4}" srcOrd="1" destOrd="0" presId="urn:microsoft.com/office/officeart/2005/8/layout/lProcess2"/>
    <dgm:cxn modelId="{3BD1F672-4FF5-4EF9-91F7-8F3523BBABD9}" type="presParOf" srcId="{BE27A0A9-6540-42A3-B2E3-F3046D658C2F}" destId="{857F6D18-EACC-4999-85FF-F25B7CB8FE54}" srcOrd="2" destOrd="0" presId="urn:microsoft.com/office/officeart/2005/8/layout/lProcess2"/>
    <dgm:cxn modelId="{485C8347-0522-46E2-83E8-4974F5EA36BB}" type="presParOf" srcId="{857F6D18-EACC-4999-85FF-F25B7CB8FE54}" destId="{51B77CD8-9F63-402D-8388-CA478006DFF2}" srcOrd="0" destOrd="0" presId="urn:microsoft.com/office/officeart/2005/8/layout/lProcess2"/>
    <dgm:cxn modelId="{7879C82C-5BA4-44D8-8BD3-3C90E617F43E}" type="presParOf" srcId="{51B77CD8-9F63-402D-8388-CA478006DFF2}" destId="{CC2057A1-8A24-46C7-9860-F98818318D32}" srcOrd="0" destOrd="0" presId="urn:microsoft.com/office/officeart/2005/8/layout/lProcess2"/>
    <dgm:cxn modelId="{7D879590-01C1-4613-8E5F-72FF9EA57E05}" type="presParOf" srcId="{51B77CD8-9F63-402D-8388-CA478006DFF2}" destId="{717DB81B-E47E-47E4-B813-27D768FF2E86}" srcOrd="1" destOrd="0" presId="urn:microsoft.com/office/officeart/2005/8/layout/lProcess2"/>
    <dgm:cxn modelId="{B1570B1B-2A44-44C8-B9F7-F99FB2D13BBB}" type="presParOf" srcId="{51B77CD8-9F63-402D-8388-CA478006DFF2}" destId="{C85A4D87-898F-4FA7-BD7A-419A5323A9B7}" srcOrd="2" destOrd="0" presId="urn:microsoft.com/office/officeart/2005/8/layout/lProcess2"/>
    <dgm:cxn modelId="{FBE9C10C-2E57-4988-BA4E-C0CCC678840B}" type="presParOf" srcId="{51B77CD8-9F63-402D-8388-CA478006DFF2}" destId="{ED3838A5-61E9-43C1-8773-25133FA7FAE1}" srcOrd="3" destOrd="0" presId="urn:microsoft.com/office/officeart/2005/8/layout/lProcess2"/>
    <dgm:cxn modelId="{87D4C6BD-1E20-4A3D-86AF-7EFBAAA88DCA}" type="presParOf" srcId="{51B77CD8-9F63-402D-8388-CA478006DFF2}" destId="{50C50A2A-A2C2-49EF-9385-12722A03004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F16757-7CD0-4B2E-9896-D8173E883A91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E0C356-90C4-4DB8-AD07-7A9D9A15C181}">
      <dgm:prSet phldrT="[Текст]" custT="1"/>
      <dgm:spPr>
        <a:noFill/>
      </dgm:spPr>
      <dgm:t>
        <a:bodyPr/>
        <a:lstStyle/>
        <a:p>
          <a:endParaRPr lang="ru-RU" sz="2600" b="1" dirty="0">
            <a:solidFill>
              <a:schemeClr val="tx1"/>
            </a:solidFill>
          </a:endParaRPr>
        </a:p>
      </dgm:t>
    </dgm:pt>
    <dgm:pt modelId="{6D7FF1E3-0EC0-4550-80C6-1A9CEBE5116A}" type="parTrans" cxnId="{E393FF8F-9D83-4D2B-A95C-86944A412AA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B80B38B4-B0FE-40D4-A57A-21CD39021DE8}" type="sibTrans" cxnId="{E393FF8F-9D83-4D2B-A95C-86944A412AA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5CC1D94D-33BB-4E99-ADCA-84B7620BA49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«Реставрация»</a:t>
          </a:r>
          <a:endParaRPr lang="ru-RU" sz="2600" b="1" dirty="0">
            <a:solidFill>
              <a:schemeClr val="tx1"/>
            </a:solidFill>
          </a:endParaRPr>
        </a:p>
      </dgm:t>
    </dgm:pt>
    <dgm:pt modelId="{9F3B79BB-974C-4A5C-A105-5BD3FDC467D6}" type="parTrans" cxnId="{F9A47797-51A3-4E97-A1C2-889DC3A71E3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AE5F929-B7C1-454C-A79A-42629F891D99}" type="sibTrans" cxnId="{F9A47797-51A3-4E97-A1C2-889DC3A71E3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6232E8D-AE13-43AF-9189-AFFF7DBE3156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«Разложи по полочкам»</a:t>
          </a:r>
          <a:endParaRPr lang="ru-RU" sz="2600" b="1" dirty="0">
            <a:solidFill>
              <a:schemeClr val="tx1"/>
            </a:solidFill>
          </a:endParaRPr>
        </a:p>
      </dgm:t>
    </dgm:pt>
    <dgm:pt modelId="{9D92E9B4-7270-4F08-BADD-DFA829E3E484}" type="parTrans" cxnId="{100EE8BA-CFBB-44BC-8748-CD01AA237A4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F4B7505-6CD3-4D4E-9A0A-5E4D1314B551}" type="sibTrans" cxnId="{100EE8BA-CFBB-44BC-8748-CD01AA237A4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A5772F78-C756-4FB8-82C4-477C70045F64}">
      <dgm:prSet phldrT="[Текст]" custT="1"/>
      <dgm:spPr>
        <a:noFill/>
      </dgm:spPr>
      <dgm:t>
        <a:bodyPr/>
        <a:lstStyle/>
        <a:p>
          <a:endParaRPr lang="ru-RU" sz="2600" b="1" dirty="0">
            <a:solidFill>
              <a:schemeClr val="tx1"/>
            </a:solidFill>
          </a:endParaRPr>
        </a:p>
      </dgm:t>
    </dgm:pt>
    <dgm:pt modelId="{4B1EA8E5-C930-425F-9D6F-9953934EA42E}" type="parTrans" cxnId="{09CC9037-D0B5-4D25-9D99-7FD5115CEF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EBD823F-09C4-48CC-ABBD-808788A54B0B}" type="sibTrans" cxnId="{09CC9037-D0B5-4D25-9D99-7FD5115CEF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D8EB879-B420-4592-9645-33FB729D929D}">
      <dgm:prSet phldrT="[Текст]" custT="1"/>
      <dgm:spPr>
        <a:solidFill>
          <a:srgbClr val="9E9A00"/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«Решето»</a:t>
          </a:r>
          <a:endParaRPr lang="ru-RU" sz="2600" b="1" dirty="0">
            <a:solidFill>
              <a:schemeClr val="tx1"/>
            </a:solidFill>
          </a:endParaRPr>
        </a:p>
      </dgm:t>
    </dgm:pt>
    <dgm:pt modelId="{AB4E30D9-9691-415E-9C65-E97A41AEFC47}" type="parTrans" cxnId="{1831CBD2-DCB0-4FB9-84B1-8EA5F879ED2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176E860-64A4-4684-AE80-D2E75949EF5F}" type="sibTrans" cxnId="{1831CBD2-DCB0-4FB9-84B1-8EA5F879ED2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ACB3D7F-4E53-465F-AC07-AADEC9ABD523}">
      <dgm:prSet phldrT="[Текст]" custT="1"/>
      <dgm:spPr>
        <a:solidFill>
          <a:srgbClr val="9E9A00"/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«Скоростной спуск»</a:t>
          </a:r>
          <a:endParaRPr lang="ru-RU" sz="2600" b="1" dirty="0">
            <a:solidFill>
              <a:schemeClr val="tx1"/>
            </a:solidFill>
          </a:endParaRPr>
        </a:p>
      </dgm:t>
    </dgm:pt>
    <dgm:pt modelId="{DA8FDB84-FA2D-4B42-B17F-FC72FEB7AFE6}" type="parTrans" cxnId="{8CCB232A-1D26-41AA-AF82-F8A8DE672B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03CE0783-D2A7-42C9-9655-53E3351F9628}" type="sibTrans" cxnId="{8CCB232A-1D26-41AA-AF82-F8A8DE672B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F8555436-E9BF-4C8F-AC93-D05220D29F7A}">
      <dgm:prSet phldrT="[Текст]" custT="1"/>
      <dgm:spPr>
        <a:solidFill>
          <a:srgbClr val="9E9A00"/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«</a:t>
          </a:r>
          <a:r>
            <a:rPr lang="ru-RU" sz="2600" b="1" dirty="0" err="1" smtClean="0">
              <a:solidFill>
                <a:schemeClr val="tx1"/>
              </a:solidFill>
            </a:rPr>
            <a:t>Пазлы</a:t>
          </a:r>
          <a:r>
            <a:rPr lang="ru-RU" sz="2600" b="1" dirty="0" smtClean="0">
              <a:solidFill>
                <a:schemeClr val="tx1"/>
              </a:solidFill>
            </a:rPr>
            <a:t>»</a:t>
          </a:r>
          <a:endParaRPr lang="ru-RU" sz="2600" b="1" dirty="0">
            <a:solidFill>
              <a:schemeClr val="tx1"/>
            </a:solidFill>
          </a:endParaRPr>
        </a:p>
      </dgm:t>
    </dgm:pt>
    <dgm:pt modelId="{DC2C0873-39B6-4555-825E-53890D4F1241}" type="parTrans" cxnId="{17A6C3A3-C61D-4662-A52B-A6BC32AB770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6CCCAA6-790B-45C7-8CCC-F71D1622EAF7}" type="sibTrans" cxnId="{17A6C3A3-C61D-4662-A52B-A6BC32AB770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4D8E055-9782-48AC-80E8-DF02F39BF62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1"/>
              </a:solidFill>
            </a:rPr>
            <a:t>«Чтобы было,       если бы не было…»</a:t>
          </a:r>
          <a:endParaRPr lang="ru-RU" sz="2600" b="1" dirty="0">
            <a:solidFill>
              <a:schemeClr val="tx1"/>
            </a:solidFill>
          </a:endParaRPr>
        </a:p>
      </dgm:t>
    </dgm:pt>
    <dgm:pt modelId="{27F45368-6EBE-43D1-8745-48FC4297725B}" type="parTrans" cxnId="{453D15AA-3105-47CB-B0A7-F22896B4135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6E4D6FB-A2B9-45BD-B14E-7A2167A3BB5C}" type="sibTrans" cxnId="{453D15AA-3105-47CB-B0A7-F22896B4135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C94CBE7A-AF59-4920-B95A-725CB14281EF}" type="pres">
      <dgm:prSet presAssocID="{85F16757-7CD0-4B2E-9896-D8173E883A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59C3D-D0EF-4178-A4C9-E5927CD7F43A}" type="pres">
      <dgm:prSet presAssocID="{BAE0C356-90C4-4DB8-AD07-7A9D9A15C181}" presName="compNode" presStyleCnt="0"/>
      <dgm:spPr/>
    </dgm:pt>
    <dgm:pt modelId="{B3190199-B726-441C-905B-12F2A17907EB}" type="pres">
      <dgm:prSet presAssocID="{BAE0C356-90C4-4DB8-AD07-7A9D9A15C181}" presName="aNode" presStyleLbl="bgShp" presStyleIdx="0" presStyleCnt="2" custLinFactNeighborX="-2101" custLinFactNeighborY="-357"/>
      <dgm:spPr/>
      <dgm:t>
        <a:bodyPr/>
        <a:lstStyle/>
        <a:p>
          <a:endParaRPr lang="ru-RU"/>
        </a:p>
      </dgm:t>
    </dgm:pt>
    <dgm:pt modelId="{497785B2-A5A0-4B6C-B929-291791585D9D}" type="pres">
      <dgm:prSet presAssocID="{BAE0C356-90C4-4DB8-AD07-7A9D9A15C181}" presName="textNode" presStyleLbl="bgShp" presStyleIdx="0" presStyleCnt="2"/>
      <dgm:spPr/>
      <dgm:t>
        <a:bodyPr/>
        <a:lstStyle/>
        <a:p>
          <a:endParaRPr lang="ru-RU"/>
        </a:p>
      </dgm:t>
    </dgm:pt>
    <dgm:pt modelId="{1485BBE4-63EF-4FB4-9003-57032E019A42}" type="pres">
      <dgm:prSet presAssocID="{BAE0C356-90C4-4DB8-AD07-7A9D9A15C181}" presName="compChildNode" presStyleCnt="0"/>
      <dgm:spPr/>
    </dgm:pt>
    <dgm:pt modelId="{FB31F8F6-20E1-472A-B146-DC572A36FD63}" type="pres">
      <dgm:prSet presAssocID="{BAE0C356-90C4-4DB8-AD07-7A9D9A15C181}" presName="theInnerList" presStyleCnt="0"/>
      <dgm:spPr/>
    </dgm:pt>
    <dgm:pt modelId="{E7B9B5AE-1DAD-4DEE-91FD-1DE93D36430F}" type="pres">
      <dgm:prSet presAssocID="{5CC1D94D-33BB-4E99-ADCA-84B7620BA49A}" presName="childNode" presStyleLbl="node1" presStyleIdx="0" presStyleCnt="6" custScaleX="120500" custLinFactY="-100000" custLinFactNeighborX="-2644" custLinFactNeighborY="-10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BF758-2616-4DFF-A5D7-9EA80E4E16A7}" type="pres">
      <dgm:prSet presAssocID="{5CC1D94D-33BB-4E99-ADCA-84B7620BA49A}" presName="aSpace2" presStyleCnt="0"/>
      <dgm:spPr/>
    </dgm:pt>
    <dgm:pt modelId="{B51A815C-F87F-4403-8549-6FC2B9C1580B}" type="pres">
      <dgm:prSet presAssocID="{34D8E055-9782-48AC-80E8-DF02F39BF622}" presName="childNode" presStyleLbl="node1" presStyleIdx="1" presStyleCnt="6" custScaleX="125230" custLinFactY="-63350" custLinFactNeighborX="-2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84B9E-C3F6-47F2-98D0-666D854812B4}" type="pres">
      <dgm:prSet presAssocID="{34D8E055-9782-48AC-80E8-DF02F39BF622}" presName="aSpace2" presStyleCnt="0"/>
      <dgm:spPr/>
    </dgm:pt>
    <dgm:pt modelId="{6EE1F02F-A24D-4E92-83A3-810CDCC7CA30}" type="pres">
      <dgm:prSet presAssocID="{66232E8D-AE13-43AF-9189-AFFF7DBE3156}" presName="childNode" presStyleLbl="node1" presStyleIdx="2" presStyleCnt="6" custScaleX="125756" custLinFactY="-16394" custLinFactNeighborX="-2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4DD9E-ED59-4428-9091-1789DCC5F066}" type="pres">
      <dgm:prSet presAssocID="{BAE0C356-90C4-4DB8-AD07-7A9D9A15C181}" presName="aSpace" presStyleCnt="0"/>
      <dgm:spPr/>
    </dgm:pt>
    <dgm:pt modelId="{BE27A0A9-6540-42A3-B2E3-F3046D658C2F}" type="pres">
      <dgm:prSet presAssocID="{A5772F78-C756-4FB8-82C4-477C70045F64}" presName="compNode" presStyleCnt="0"/>
      <dgm:spPr/>
    </dgm:pt>
    <dgm:pt modelId="{D91587B9-8D2B-46BD-AB03-DB9B547DFF8D}" type="pres">
      <dgm:prSet presAssocID="{A5772F78-C756-4FB8-82C4-477C70045F64}" presName="aNode" presStyleLbl="bgShp" presStyleIdx="1" presStyleCnt="2"/>
      <dgm:spPr/>
      <dgm:t>
        <a:bodyPr/>
        <a:lstStyle/>
        <a:p>
          <a:endParaRPr lang="ru-RU"/>
        </a:p>
      </dgm:t>
    </dgm:pt>
    <dgm:pt modelId="{58D406B6-0412-4D21-8B9E-D8051401B7B4}" type="pres">
      <dgm:prSet presAssocID="{A5772F78-C756-4FB8-82C4-477C70045F64}" presName="textNode" presStyleLbl="bgShp" presStyleIdx="1" presStyleCnt="2"/>
      <dgm:spPr/>
      <dgm:t>
        <a:bodyPr/>
        <a:lstStyle/>
        <a:p>
          <a:endParaRPr lang="ru-RU"/>
        </a:p>
      </dgm:t>
    </dgm:pt>
    <dgm:pt modelId="{857F6D18-EACC-4999-85FF-F25B7CB8FE54}" type="pres">
      <dgm:prSet presAssocID="{A5772F78-C756-4FB8-82C4-477C70045F64}" presName="compChildNode" presStyleCnt="0"/>
      <dgm:spPr/>
    </dgm:pt>
    <dgm:pt modelId="{51B77CD8-9F63-402D-8388-CA478006DFF2}" type="pres">
      <dgm:prSet presAssocID="{A5772F78-C756-4FB8-82C4-477C70045F64}" presName="theInnerList" presStyleCnt="0"/>
      <dgm:spPr/>
    </dgm:pt>
    <dgm:pt modelId="{CC2057A1-8A24-46C7-9860-F98818318D32}" type="pres">
      <dgm:prSet presAssocID="{1D8EB879-B420-4592-9645-33FB729D929D}" presName="childNode" presStyleLbl="node1" presStyleIdx="3" presStyleCnt="6" custScaleX="112056" custLinFactY="-100000" custLinFactNeighborX="288" custLinFactNeighborY="-10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B81B-E47E-47E4-B813-27D768FF2E86}" type="pres">
      <dgm:prSet presAssocID="{1D8EB879-B420-4592-9645-33FB729D929D}" presName="aSpace2" presStyleCnt="0"/>
      <dgm:spPr/>
    </dgm:pt>
    <dgm:pt modelId="{C85A4D87-898F-4FA7-BD7A-419A5323A9B7}" type="pres">
      <dgm:prSet presAssocID="{F8555436-E9BF-4C8F-AC93-D05220D29F7A}" presName="childNode" presStyleLbl="node1" presStyleIdx="4" presStyleCnt="6" custScaleX="112056" custLinFactY="-63350" custLinFactNeighborX="2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38A5-61E9-43C1-8773-25133FA7FAE1}" type="pres">
      <dgm:prSet presAssocID="{F8555436-E9BF-4C8F-AC93-D05220D29F7A}" presName="aSpace2" presStyleCnt="0"/>
      <dgm:spPr/>
    </dgm:pt>
    <dgm:pt modelId="{50C50A2A-A2C2-49EF-9385-12722A030043}" type="pres">
      <dgm:prSet presAssocID="{4ACB3D7F-4E53-465F-AC07-AADEC9ABD523}" presName="childNode" presStyleLbl="node1" presStyleIdx="5" presStyleCnt="6" custScaleX="117890" custLinFactY="-16394" custLinFactNeighborX="2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B232A-1D26-41AA-AF82-F8A8DE672B83}" srcId="{A5772F78-C756-4FB8-82C4-477C70045F64}" destId="{4ACB3D7F-4E53-465F-AC07-AADEC9ABD523}" srcOrd="2" destOrd="0" parTransId="{DA8FDB84-FA2D-4B42-B17F-FC72FEB7AFE6}" sibTransId="{03CE0783-D2A7-42C9-9655-53E3351F9628}"/>
    <dgm:cxn modelId="{F9712475-D15C-4553-B676-8DCAE07BE600}" type="presOf" srcId="{4ACB3D7F-4E53-465F-AC07-AADEC9ABD523}" destId="{50C50A2A-A2C2-49EF-9385-12722A030043}" srcOrd="0" destOrd="0" presId="urn:microsoft.com/office/officeart/2005/8/layout/lProcess2"/>
    <dgm:cxn modelId="{FFE8B3EB-6AA8-4184-8F5F-42CA97B9EFA9}" type="presOf" srcId="{BAE0C356-90C4-4DB8-AD07-7A9D9A15C181}" destId="{B3190199-B726-441C-905B-12F2A17907EB}" srcOrd="0" destOrd="0" presId="urn:microsoft.com/office/officeart/2005/8/layout/lProcess2"/>
    <dgm:cxn modelId="{14762D38-EE0F-4093-B341-80825CC813EC}" type="presOf" srcId="{BAE0C356-90C4-4DB8-AD07-7A9D9A15C181}" destId="{497785B2-A5A0-4B6C-B929-291791585D9D}" srcOrd="1" destOrd="0" presId="urn:microsoft.com/office/officeart/2005/8/layout/lProcess2"/>
    <dgm:cxn modelId="{3F92A435-9565-43E2-8F4E-93FE7A8DBC65}" type="presOf" srcId="{5CC1D94D-33BB-4E99-ADCA-84B7620BA49A}" destId="{E7B9B5AE-1DAD-4DEE-91FD-1DE93D36430F}" srcOrd="0" destOrd="0" presId="urn:microsoft.com/office/officeart/2005/8/layout/lProcess2"/>
    <dgm:cxn modelId="{1831CBD2-DCB0-4FB9-84B1-8EA5F879ED26}" srcId="{A5772F78-C756-4FB8-82C4-477C70045F64}" destId="{1D8EB879-B420-4592-9645-33FB729D929D}" srcOrd="0" destOrd="0" parTransId="{AB4E30D9-9691-415E-9C65-E97A41AEFC47}" sibTransId="{D176E860-64A4-4684-AE80-D2E75949EF5F}"/>
    <dgm:cxn modelId="{62C66C17-85F1-43EE-82B7-0DE44C07EF4D}" type="presOf" srcId="{F8555436-E9BF-4C8F-AC93-D05220D29F7A}" destId="{C85A4D87-898F-4FA7-BD7A-419A5323A9B7}" srcOrd="0" destOrd="0" presId="urn:microsoft.com/office/officeart/2005/8/layout/lProcess2"/>
    <dgm:cxn modelId="{2981E454-3642-490C-887E-4D869AF3B8D9}" type="presOf" srcId="{34D8E055-9782-48AC-80E8-DF02F39BF622}" destId="{B51A815C-F87F-4403-8549-6FC2B9C1580B}" srcOrd="0" destOrd="0" presId="urn:microsoft.com/office/officeart/2005/8/layout/lProcess2"/>
    <dgm:cxn modelId="{453D15AA-3105-47CB-B0A7-F22896B4135E}" srcId="{BAE0C356-90C4-4DB8-AD07-7A9D9A15C181}" destId="{34D8E055-9782-48AC-80E8-DF02F39BF622}" srcOrd="1" destOrd="0" parTransId="{27F45368-6EBE-43D1-8745-48FC4297725B}" sibTransId="{D6E4D6FB-A2B9-45BD-B14E-7A2167A3BB5C}"/>
    <dgm:cxn modelId="{8E6A5B71-6F33-4D94-9A39-CEDB36F88276}" type="presOf" srcId="{A5772F78-C756-4FB8-82C4-477C70045F64}" destId="{58D406B6-0412-4D21-8B9E-D8051401B7B4}" srcOrd="1" destOrd="0" presId="urn:microsoft.com/office/officeart/2005/8/layout/lProcess2"/>
    <dgm:cxn modelId="{100EE8BA-CFBB-44BC-8748-CD01AA237A43}" srcId="{BAE0C356-90C4-4DB8-AD07-7A9D9A15C181}" destId="{66232E8D-AE13-43AF-9189-AFFF7DBE3156}" srcOrd="2" destOrd="0" parTransId="{9D92E9B4-7270-4F08-BADD-DFA829E3E484}" sibTransId="{8F4B7505-6CD3-4D4E-9A0A-5E4D1314B551}"/>
    <dgm:cxn modelId="{09CC9037-D0B5-4D25-9D99-7FD5115CEF53}" srcId="{85F16757-7CD0-4B2E-9896-D8173E883A91}" destId="{A5772F78-C756-4FB8-82C4-477C70045F64}" srcOrd="1" destOrd="0" parTransId="{4B1EA8E5-C930-425F-9D6F-9953934EA42E}" sibTransId="{6EBD823F-09C4-48CC-ABBD-808788A54B0B}"/>
    <dgm:cxn modelId="{17A6C3A3-C61D-4662-A52B-A6BC32AB7707}" srcId="{A5772F78-C756-4FB8-82C4-477C70045F64}" destId="{F8555436-E9BF-4C8F-AC93-D05220D29F7A}" srcOrd="1" destOrd="0" parTransId="{DC2C0873-39B6-4555-825E-53890D4F1241}" sibTransId="{D6CCCAA6-790B-45C7-8CCC-F71D1622EAF7}"/>
    <dgm:cxn modelId="{E393FF8F-9D83-4D2B-A95C-86944A412AA2}" srcId="{85F16757-7CD0-4B2E-9896-D8173E883A91}" destId="{BAE0C356-90C4-4DB8-AD07-7A9D9A15C181}" srcOrd="0" destOrd="0" parTransId="{6D7FF1E3-0EC0-4550-80C6-1A9CEBE5116A}" sibTransId="{B80B38B4-B0FE-40D4-A57A-21CD39021DE8}"/>
    <dgm:cxn modelId="{F9A47797-51A3-4E97-A1C2-889DC3A71E3D}" srcId="{BAE0C356-90C4-4DB8-AD07-7A9D9A15C181}" destId="{5CC1D94D-33BB-4E99-ADCA-84B7620BA49A}" srcOrd="0" destOrd="0" parTransId="{9F3B79BB-974C-4A5C-A105-5BD3FDC467D6}" sibTransId="{DAE5F929-B7C1-454C-A79A-42629F891D99}"/>
    <dgm:cxn modelId="{40C97498-B0AD-4915-909E-44FBC6102C5C}" type="presOf" srcId="{66232E8D-AE13-43AF-9189-AFFF7DBE3156}" destId="{6EE1F02F-A24D-4E92-83A3-810CDCC7CA30}" srcOrd="0" destOrd="0" presId="urn:microsoft.com/office/officeart/2005/8/layout/lProcess2"/>
    <dgm:cxn modelId="{ECD46C32-3FA7-49FB-9C0E-36A8E7056E39}" type="presOf" srcId="{A5772F78-C756-4FB8-82C4-477C70045F64}" destId="{D91587B9-8D2B-46BD-AB03-DB9B547DFF8D}" srcOrd="0" destOrd="0" presId="urn:microsoft.com/office/officeart/2005/8/layout/lProcess2"/>
    <dgm:cxn modelId="{E9A92AC3-0CCA-4FC1-BC12-D7D6713A9342}" type="presOf" srcId="{1D8EB879-B420-4592-9645-33FB729D929D}" destId="{CC2057A1-8A24-46C7-9860-F98818318D32}" srcOrd="0" destOrd="0" presId="urn:microsoft.com/office/officeart/2005/8/layout/lProcess2"/>
    <dgm:cxn modelId="{EDB91EB7-139D-477B-829B-711317C57C30}" type="presOf" srcId="{85F16757-7CD0-4B2E-9896-D8173E883A91}" destId="{C94CBE7A-AF59-4920-B95A-725CB14281EF}" srcOrd="0" destOrd="0" presId="urn:microsoft.com/office/officeart/2005/8/layout/lProcess2"/>
    <dgm:cxn modelId="{A74C1422-7BDE-4AF0-98FB-8A9A0A402561}" type="presParOf" srcId="{C94CBE7A-AF59-4920-B95A-725CB14281EF}" destId="{74659C3D-D0EF-4178-A4C9-E5927CD7F43A}" srcOrd="0" destOrd="0" presId="urn:microsoft.com/office/officeart/2005/8/layout/lProcess2"/>
    <dgm:cxn modelId="{D4C456CE-76C9-401C-A24C-CBB7C7A7F187}" type="presParOf" srcId="{74659C3D-D0EF-4178-A4C9-E5927CD7F43A}" destId="{B3190199-B726-441C-905B-12F2A17907EB}" srcOrd="0" destOrd="0" presId="urn:microsoft.com/office/officeart/2005/8/layout/lProcess2"/>
    <dgm:cxn modelId="{23DDEA3C-2A2D-432E-8554-9416856AEBF2}" type="presParOf" srcId="{74659C3D-D0EF-4178-A4C9-E5927CD7F43A}" destId="{497785B2-A5A0-4B6C-B929-291791585D9D}" srcOrd="1" destOrd="0" presId="urn:microsoft.com/office/officeart/2005/8/layout/lProcess2"/>
    <dgm:cxn modelId="{C49A4DA2-1003-4E83-982B-B694E3490039}" type="presParOf" srcId="{74659C3D-D0EF-4178-A4C9-E5927CD7F43A}" destId="{1485BBE4-63EF-4FB4-9003-57032E019A42}" srcOrd="2" destOrd="0" presId="urn:microsoft.com/office/officeart/2005/8/layout/lProcess2"/>
    <dgm:cxn modelId="{ECA5AF96-D750-483A-A23F-D29D3F6E40CB}" type="presParOf" srcId="{1485BBE4-63EF-4FB4-9003-57032E019A42}" destId="{FB31F8F6-20E1-472A-B146-DC572A36FD63}" srcOrd="0" destOrd="0" presId="urn:microsoft.com/office/officeart/2005/8/layout/lProcess2"/>
    <dgm:cxn modelId="{5BC350CF-3F63-401C-ABF4-12019EB97CB4}" type="presParOf" srcId="{FB31F8F6-20E1-472A-B146-DC572A36FD63}" destId="{E7B9B5AE-1DAD-4DEE-91FD-1DE93D36430F}" srcOrd="0" destOrd="0" presId="urn:microsoft.com/office/officeart/2005/8/layout/lProcess2"/>
    <dgm:cxn modelId="{7569127F-DBC1-44BD-A626-D87C0F4DD1D1}" type="presParOf" srcId="{FB31F8F6-20E1-472A-B146-DC572A36FD63}" destId="{69EBF758-2616-4DFF-A5D7-9EA80E4E16A7}" srcOrd="1" destOrd="0" presId="urn:microsoft.com/office/officeart/2005/8/layout/lProcess2"/>
    <dgm:cxn modelId="{4AB1AF10-BE1A-4459-B53C-D55570CDC174}" type="presParOf" srcId="{FB31F8F6-20E1-472A-B146-DC572A36FD63}" destId="{B51A815C-F87F-4403-8549-6FC2B9C1580B}" srcOrd="2" destOrd="0" presId="urn:microsoft.com/office/officeart/2005/8/layout/lProcess2"/>
    <dgm:cxn modelId="{3922109D-CA30-4D40-A493-FFE6F667F5A2}" type="presParOf" srcId="{FB31F8F6-20E1-472A-B146-DC572A36FD63}" destId="{5B884B9E-C3F6-47F2-98D0-666D854812B4}" srcOrd="3" destOrd="0" presId="urn:microsoft.com/office/officeart/2005/8/layout/lProcess2"/>
    <dgm:cxn modelId="{DDA6AC89-49A3-429E-ACF5-93B1ACE3B24B}" type="presParOf" srcId="{FB31F8F6-20E1-472A-B146-DC572A36FD63}" destId="{6EE1F02F-A24D-4E92-83A3-810CDCC7CA30}" srcOrd="4" destOrd="0" presId="urn:microsoft.com/office/officeart/2005/8/layout/lProcess2"/>
    <dgm:cxn modelId="{8C5E70F3-CAB4-4C26-B80D-6D295C9399CE}" type="presParOf" srcId="{C94CBE7A-AF59-4920-B95A-725CB14281EF}" destId="{0134DD9E-ED59-4428-9091-1789DCC5F066}" srcOrd="1" destOrd="0" presId="urn:microsoft.com/office/officeart/2005/8/layout/lProcess2"/>
    <dgm:cxn modelId="{39903E8E-75F2-41DC-AFDA-C0DDC0A112F2}" type="presParOf" srcId="{C94CBE7A-AF59-4920-B95A-725CB14281EF}" destId="{BE27A0A9-6540-42A3-B2E3-F3046D658C2F}" srcOrd="2" destOrd="0" presId="urn:microsoft.com/office/officeart/2005/8/layout/lProcess2"/>
    <dgm:cxn modelId="{548E5647-0A97-4AB2-9235-2A5DB5F062CC}" type="presParOf" srcId="{BE27A0A9-6540-42A3-B2E3-F3046D658C2F}" destId="{D91587B9-8D2B-46BD-AB03-DB9B547DFF8D}" srcOrd="0" destOrd="0" presId="urn:microsoft.com/office/officeart/2005/8/layout/lProcess2"/>
    <dgm:cxn modelId="{5BC5B4E3-09D3-483B-801C-792516E45DFB}" type="presParOf" srcId="{BE27A0A9-6540-42A3-B2E3-F3046D658C2F}" destId="{58D406B6-0412-4D21-8B9E-D8051401B7B4}" srcOrd="1" destOrd="0" presId="urn:microsoft.com/office/officeart/2005/8/layout/lProcess2"/>
    <dgm:cxn modelId="{E839A57A-2F93-4F35-9620-04F02000945B}" type="presParOf" srcId="{BE27A0A9-6540-42A3-B2E3-F3046D658C2F}" destId="{857F6D18-EACC-4999-85FF-F25B7CB8FE54}" srcOrd="2" destOrd="0" presId="urn:microsoft.com/office/officeart/2005/8/layout/lProcess2"/>
    <dgm:cxn modelId="{DCD18AE5-7F39-4C75-B9BD-16617D9B640D}" type="presParOf" srcId="{857F6D18-EACC-4999-85FF-F25B7CB8FE54}" destId="{51B77CD8-9F63-402D-8388-CA478006DFF2}" srcOrd="0" destOrd="0" presId="urn:microsoft.com/office/officeart/2005/8/layout/lProcess2"/>
    <dgm:cxn modelId="{F6F9B3CD-A511-4ED8-BA54-7D19A6D0C144}" type="presParOf" srcId="{51B77CD8-9F63-402D-8388-CA478006DFF2}" destId="{CC2057A1-8A24-46C7-9860-F98818318D32}" srcOrd="0" destOrd="0" presId="urn:microsoft.com/office/officeart/2005/8/layout/lProcess2"/>
    <dgm:cxn modelId="{76BEE0C8-6DD2-4D9E-A51A-B5E5DC3A6617}" type="presParOf" srcId="{51B77CD8-9F63-402D-8388-CA478006DFF2}" destId="{717DB81B-E47E-47E4-B813-27D768FF2E86}" srcOrd="1" destOrd="0" presId="urn:microsoft.com/office/officeart/2005/8/layout/lProcess2"/>
    <dgm:cxn modelId="{AA05CC97-FE54-4359-A741-F7F54A4CB552}" type="presParOf" srcId="{51B77CD8-9F63-402D-8388-CA478006DFF2}" destId="{C85A4D87-898F-4FA7-BD7A-419A5323A9B7}" srcOrd="2" destOrd="0" presId="urn:microsoft.com/office/officeart/2005/8/layout/lProcess2"/>
    <dgm:cxn modelId="{D7F8D6CF-B456-4935-8FAC-9CF044B1BBAE}" type="presParOf" srcId="{51B77CD8-9F63-402D-8388-CA478006DFF2}" destId="{ED3838A5-61E9-43C1-8773-25133FA7FAE1}" srcOrd="3" destOrd="0" presId="urn:microsoft.com/office/officeart/2005/8/layout/lProcess2"/>
    <dgm:cxn modelId="{B59BD304-D71F-4BB3-8BFB-78678F6AD095}" type="presParOf" srcId="{51B77CD8-9F63-402D-8388-CA478006DFF2}" destId="{50C50A2A-A2C2-49EF-9385-12722A03004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F16757-7CD0-4B2E-9896-D8173E883A91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E0C356-90C4-4DB8-AD07-7A9D9A15C181}">
      <dgm:prSet phldrT="[Текст]" custT="1"/>
      <dgm:spPr>
        <a:noFill/>
      </dgm:spPr>
      <dgm:t>
        <a:bodyPr/>
        <a:lstStyle/>
        <a:p>
          <a:endParaRPr lang="ru-RU" sz="2800" b="1" dirty="0">
            <a:solidFill>
              <a:schemeClr val="tx1"/>
            </a:solidFill>
          </a:endParaRPr>
        </a:p>
      </dgm:t>
    </dgm:pt>
    <dgm:pt modelId="{6D7FF1E3-0EC0-4550-80C6-1A9CEBE5116A}" type="parTrans" cxnId="{E393FF8F-9D83-4D2B-A95C-86944A412AA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B80B38B4-B0FE-40D4-A57A-21CD39021DE8}" type="sibTrans" cxnId="{E393FF8F-9D83-4D2B-A95C-86944A412AA2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5CC1D94D-33BB-4E99-ADCA-84B7620BA49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«Паровозик»</a:t>
          </a:r>
          <a:endParaRPr lang="ru-RU" sz="2400" b="1" dirty="0">
            <a:solidFill>
              <a:schemeClr val="tx1"/>
            </a:solidFill>
          </a:endParaRPr>
        </a:p>
      </dgm:t>
    </dgm:pt>
    <dgm:pt modelId="{9F3B79BB-974C-4A5C-A105-5BD3FDC467D6}" type="parTrans" cxnId="{F9A47797-51A3-4E97-A1C2-889DC3A71E3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AE5F929-B7C1-454C-A79A-42629F891D99}" type="sibTrans" cxnId="{F9A47797-51A3-4E97-A1C2-889DC3A71E3D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6232E8D-AE13-43AF-9189-AFFF7DBE3156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«Древо познания»</a:t>
          </a:r>
          <a:endParaRPr lang="ru-RU" sz="2400" b="1" dirty="0">
            <a:solidFill>
              <a:schemeClr val="tx1"/>
            </a:solidFill>
          </a:endParaRPr>
        </a:p>
      </dgm:t>
    </dgm:pt>
    <dgm:pt modelId="{9D92E9B4-7270-4F08-BADD-DFA829E3E484}" type="parTrans" cxnId="{100EE8BA-CFBB-44BC-8748-CD01AA237A4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8F4B7505-6CD3-4D4E-9A0A-5E4D1314B551}" type="sibTrans" cxnId="{100EE8BA-CFBB-44BC-8748-CD01AA237A4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A5772F78-C756-4FB8-82C4-477C70045F64}">
      <dgm:prSet phldrT="[Текст]" custT="1"/>
      <dgm:spPr>
        <a:noFill/>
      </dgm:spPr>
      <dgm:t>
        <a:bodyPr/>
        <a:lstStyle/>
        <a:p>
          <a:endParaRPr lang="ru-RU" sz="2400" b="1" dirty="0">
            <a:solidFill>
              <a:schemeClr val="tx1"/>
            </a:solidFill>
          </a:endParaRPr>
        </a:p>
      </dgm:t>
    </dgm:pt>
    <dgm:pt modelId="{4B1EA8E5-C930-425F-9D6F-9953934EA42E}" type="parTrans" cxnId="{09CC9037-D0B5-4D25-9D99-7FD5115CEF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6EBD823F-09C4-48CC-ABBD-808788A54B0B}" type="sibTrans" cxnId="{09CC9037-D0B5-4D25-9D99-7FD5115CEF5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1D8EB879-B420-4592-9645-33FB729D929D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«Найди общее и отличительное»</a:t>
          </a:r>
          <a:endParaRPr lang="ru-RU" sz="2400" b="1" dirty="0">
            <a:solidFill>
              <a:schemeClr val="tx1"/>
            </a:solidFill>
          </a:endParaRPr>
        </a:p>
      </dgm:t>
    </dgm:pt>
    <dgm:pt modelId="{AB4E30D9-9691-415E-9C65-E97A41AEFC47}" type="parTrans" cxnId="{1831CBD2-DCB0-4FB9-84B1-8EA5F879ED2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176E860-64A4-4684-AE80-D2E75949EF5F}" type="sibTrans" cxnId="{1831CBD2-DCB0-4FB9-84B1-8EA5F879ED26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4ACB3D7F-4E53-465F-AC07-AADEC9ABD523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«Матрешки»</a:t>
          </a:r>
          <a:endParaRPr lang="ru-RU" sz="2400" b="1" dirty="0">
            <a:solidFill>
              <a:schemeClr val="tx1"/>
            </a:solidFill>
          </a:endParaRPr>
        </a:p>
      </dgm:t>
    </dgm:pt>
    <dgm:pt modelId="{DA8FDB84-FA2D-4B42-B17F-FC72FEB7AFE6}" type="parTrans" cxnId="{8CCB232A-1D26-41AA-AF82-F8A8DE672B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03CE0783-D2A7-42C9-9655-53E3351F9628}" type="sibTrans" cxnId="{8CCB232A-1D26-41AA-AF82-F8A8DE672B83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F8555436-E9BF-4C8F-AC93-D05220D29F7A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«Бусы»</a:t>
          </a:r>
          <a:endParaRPr lang="ru-RU" sz="2400" b="1" dirty="0">
            <a:solidFill>
              <a:schemeClr val="tx1"/>
            </a:solidFill>
          </a:endParaRPr>
        </a:p>
      </dgm:t>
    </dgm:pt>
    <dgm:pt modelId="{DC2C0873-39B6-4555-825E-53890D4F1241}" type="parTrans" cxnId="{17A6C3A3-C61D-4662-A52B-A6BC32AB770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6CCCAA6-790B-45C7-8CCC-F71D1622EAF7}" type="sibTrans" cxnId="{17A6C3A3-C61D-4662-A52B-A6BC32AB7707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34D8E055-9782-48AC-80E8-DF02F39BF62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«Многоэтажный дом»</a:t>
          </a:r>
          <a:endParaRPr lang="ru-RU" sz="2400" b="1" dirty="0">
            <a:solidFill>
              <a:schemeClr val="tx1"/>
            </a:solidFill>
          </a:endParaRPr>
        </a:p>
      </dgm:t>
    </dgm:pt>
    <dgm:pt modelId="{27F45368-6EBE-43D1-8745-48FC4297725B}" type="parTrans" cxnId="{453D15AA-3105-47CB-B0A7-F22896B4135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D6E4D6FB-A2B9-45BD-B14E-7A2167A3BB5C}" type="sibTrans" cxnId="{453D15AA-3105-47CB-B0A7-F22896B4135E}">
      <dgm:prSet/>
      <dgm:spPr/>
      <dgm:t>
        <a:bodyPr/>
        <a:lstStyle/>
        <a:p>
          <a:endParaRPr lang="ru-RU" sz="2800" b="1">
            <a:solidFill>
              <a:schemeClr val="tx1"/>
            </a:solidFill>
          </a:endParaRPr>
        </a:p>
      </dgm:t>
    </dgm:pt>
    <dgm:pt modelId="{C94CBE7A-AF59-4920-B95A-725CB14281EF}" type="pres">
      <dgm:prSet presAssocID="{85F16757-7CD0-4B2E-9896-D8173E883A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659C3D-D0EF-4178-A4C9-E5927CD7F43A}" type="pres">
      <dgm:prSet presAssocID="{BAE0C356-90C4-4DB8-AD07-7A9D9A15C181}" presName="compNode" presStyleCnt="0"/>
      <dgm:spPr/>
    </dgm:pt>
    <dgm:pt modelId="{B3190199-B726-441C-905B-12F2A17907EB}" type="pres">
      <dgm:prSet presAssocID="{BAE0C356-90C4-4DB8-AD07-7A9D9A15C181}" presName="aNode" presStyleLbl="bgShp" presStyleIdx="0" presStyleCnt="2" custLinFactNeighborX="-2101" custLinFactNeighborY="-357"/>
      <dgm:spPr/>
      <dgm:t>
        <a:bodyPr/>
        <a:lstStyle/>
        <a:p>
          <a:endParaRPr lang="ru-RU"/>
        </a:p>
      </dgm:t>
    </dgm:pt>
    <dgm:pt modelId="{497785B2-A5A0-4B6C-B929-291791585D9D}" type="pres">
      <dgm:prSet presAssocID="{BAE0C356-90C4-4DB8-AD07-7A9D9A15C181}" presName="textNode" presStyleLbl="bgShp" presStyleIdx="0" presStyleCnt="2"/>
      <dgm:spPr/>
      <dgm:t>
        <a:bodyPr/>
        <a:lstStyle/>
        <a:p>
          <a:endParaRPr lang="ru-RU"/>
        </a:p>
      </dgm:t>
    </dgm:pt>
    <dgm:pt modelId="{1485BBE4-63EF-4FB4-9003-57032E019A42}" type="pres">
      <dgm:prSet presAssocID="{BAE0C356-90C4-4DB8-AD07-7A9D9A15C181}" presName="compChildNode" presStyleCnt="0"/>
      <dgm:spPr/>
    </dgm:pt>
    <dgm:pt modelId="{FB31F8F6-20E1-472A-B146-DC572A36FD63}" type="pres">
      <dgm:prSet presAssocID="{BAE0C356-90C4-4DB8-AD07-7A9D9A15C181}" presName="theInnerList" presStyleCnt="0"/>
      <dgm:spPr/>
    </dgm:pt>
    <dgm:pt modelId="{E7B9B5AE-1DAD-4DEE-91FD-1DE93D36430F}" type="pres">
      <dgm:prSet presAssocID="{5CC1D94D-33BB-4E99-ADCA-84B7620BA49A}" presName="childNode" presStyleLbl="node1" presStyleIdx="0" presStyleCnt="6" custScaleX="2000000" custLinFactY="-100000" custLinFactNeighborX="-2644" custLinFactNeighborY="-10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BF758-2616-4DFF-A5D7-9EA80E4E16A7}" type="pres">
      <dgm:prSet presAssocID="{5CC1D94D-33BB-4E99-ADCA-84B7620BA49A}" presName="aSpace2" presStyleCnt="0"/>
      <dgm:spPr/>
    </dgm:pt>
    <dgm:pt modelId="{B51A815C-F87F-4403-8549-6FC2B9C1580B}" type="pres">
      <dgm:prSet presAssocID="{34D8E055-9782-48AC-80E8-DF02F39BF622}" presName="childNode" presStyleLbl="node1" presStyleIdx="1" presStyleCnt="6" custScaleX="2000000" custLinFactY="-63350" custLinFactNeighborX="-2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84B9E-C3F6-47F2-98D0-666D854812B4}" type="pres">
      <dgm:prSet presAssocID="{34D8E055-9782-48AC-80E8-DF02F39BF622}" presName="aSpace2" presStyleCnt="0"/>
      <dgm:spPr/>
    </dgm:pt>
    <dgm:pt modelId="{6EE1F02F-A24D-4E92-83A3-810CDCC7CA30}" type="pres">
      <dgm:prSet presAssocID="{66232E8D-AE13-43AF-9189-AFFF7DBE3156}" presName="childNode" presStyleLbl="node1" presStyleIdx="2" presStyleCnt="6" custScaleX="2000000" custLinFactY="-16394" custLinFactNeighborX="-2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4DD9E-ED59-4428-9091-1789DCC5F066}" type="pres">
      <dgm:prSet presAssocID="{BAE0C356-90C4-4DB8-AD07-7A9D9A15C181}" presName="aSpace" presStyleCnt="0"/>
      <dgm:spPr/>
    </dgm:pt>
    <dgm:pt modelId="{BE27A0A9-6540-42A3-B2E3-F3046D658C2F}" type="pres">
      <dgm:prSet presAssocID="{A5772F78-C756-4FB8-82C4-477C70045F64}" presName="compNode" presStyleCnt="0"/>
      <dgm:spPr/>
    </dgm:pt>
    <dgm:pt modelId="{D91587B9-8D2B-46BD-AB03-DB9B547DFF8D}" type="pres">
      <dgm:prSet presAssocID="{A5772F78-C756-4FB8-82C4-477C70045F64}" presName="aNode" presStyleLbl="bgShp" presStyleIdx="1" presStyleCnt="2" custScaleX="2000000"/>
      <dgm:spPr/>
      <dgm:t>
        <a:bodyPr/>
        <a:lstStyle/>
        <a:p>
          <a:endParaRPr lang="ru-RU"/>
        </a:p>
      </dgm:t>
    </dgm:pt>
    <dgm:pt modelId="{58D406B6-0412-4D21-8B9E-D8051401B7B4}" type="pres">
      <dgm:prSet presAssocID="{A5772F78-C756-4FB8-82C4-477C70045F64}" presName="textNode" presStyleLbl="bgShp" presStyleIdx="1" presStyleCnt="2"/>
      <dgm:spPr/>
      <dgm:t>
        <a:bodyPr/>
        <a:lstStyle/>
        <a:p>
          <a:endParaRPr lang="ru-RU"/>
        </a:p>
      </dgm:t>
    </dgm:pt>
    <dgm:pt modelId="{857F6D18-EACC-4999-85FF-F25B7CB8FE54}" type="pres">
      <dgm:prSet presAssocID="{A5772F78-C756-4FB8-82C4-477C70045F64}" presName="compChildNode" presStyleCnt="0"/>
      <dgm:spPr/>
    </dgm:pt>
    <dgm:pt modelId="{51B77CD8-9F63-402D-8388-CA478006DFF2}" type="pres">
      <dgm:prSet presAssocID="{A5772F78-C756-4FB8-82C4-477C70045F64}" presName="theInnerList" presStyleCnt="0"/>
      <dgm:spPr/>
    </dgm:pt>
    <dgm:pt modelId="{CC2057A1-8A24-46C7-9860-F98818318D32}" type="pres">
      <dgm:prSet presAssocID="{1D8EB879-B420-4592-9645-33FB729D929D}" presName="childNode" presStyleLbl="node1" presStyleIdx="3" presStyleCnt="6" custScaleX="2000000" custLinFactY="-100000" custLinFactNeighborX="288" custLinFactNeighborY="-10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DB81B-E47E-47E4-B813-27D768FF2E86}" type="pres">
      <dgm:prSet presAssocID="{1D8EB879-B420-4592-9645-33FB729D929D}" presName="aSpace2" presStyleCnt="0"/>
      <dgm:spPr/>
    </dgm:pt>
    <dgm:pt modelId="{C85A4D87-898F-4FA7-BD7A-419A5323A9B7}" type="pres">
      <dgm:prSet presAssocID="{F8555436-E9BF-4C8F-AC93-D05220D29F7A}" presName="childNode" presStyleLbl="node1" presStyleIdx="4" presStyleCnt="6" custScaleX="2000000" custLinFactY="-63350" custLinFactNeighborX="2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38A5-61E9-43C1-8773-25133FA7FAE1}" type="pres">
      <dgm:prSet presAssocID="{F8555436-E9BF-4C8F-AC93-D05220D29F7A}" presName="aSpace2" presStyleCnt="0"/>
      <dgm:spPr/>
    </dgm:pt>
    <dgm:pt modelId="{50C50A2A-A2C2-49EF-9385-12722A030043}" type="pres">
      <dgm:prSet presAssocID="{4ACB3D7F-4E53-465F-AC07-AADEC9ABD523}" presName="childNode" presStyleLbl="node1" presStyleIdx="5" presStyleCnt="6" custScaleX="2000000" custLinFactY="-16394" custLinFactNeighborX="2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31E369-85B9-4C7C-BF6E-3B3F018FA37A}" type="presOf" srcId="{BAE0C356-90C4-4DB8-AD07-7A9D9A15C181}" destId="{497785B2-A5A0-4B6C-B929-291791585D9D}" srcOrd="1" destOrd="0" presId="urn:microsoft.com/office/officeart/2005/8/layout/lProcess2"/>
    <dgm:cxn modelId="{8CCB232A-1D26-41AA-AF82-F8A8DE672B83}" srcId="{A5772F78-C756-4FB8-82C4-477C70045F64}" destId="{4ACB3D7F-4E53-465F-AC07-AADEC9ABD523}" srcOrd="2" destOrd="0" parTransId="{DA8FDB84-FA2D-4B42-B17F-FC72FEB7AFE6}" sibTransId="{03CE0783-D2A7-42C9-9655-53E3351F9628}"/>
    <dgm:cxn modelId="{C9A41F7B-2A14-486A-8CB6-351D15B45C16}" type="presOf" srcId="{85F16757-7CD0-4B2E-9896-D8173E883A91}" destId="{C94CBE7A-AF59-4920-B95A-725CB14281EF}" srcOrd="0" destOrd="0" presId="urn:microsoft.com/office/officeart/2005/8/layout/lProcess2"/>
    <dgm:cxn modelId="{4F40B46E-39DB-4F63-B51A-AE233F11499B}" type="presOf" srcId="{1D8EB879-B420-4592-9645-33FB729D929D}" destId="{CC2057A1-8A24-46C7-9860-F98818318D32}" srcOrd="0" destOrd="0" presId="urn:microsoft.com/office/officeart/2005/8/layout/lProcess2"/>
    <dgm:cxn modelId="{2E20A851-6DFE-422C-ADB6-6D1692E4B348}" type="presOf" srcId="{66232E8D-AE13-43AF-9189-AFFF7DBE3156}" destId="{6EE1F02F-A24D-4E92-83A3-810CDCC7CA30}" srcOrd="0" destOrd="0" presId="urn:microsoft.com/office/officeart/2005/8/layout/lProcess2"/>
    <dgm:cxn modelId="{089D06C8-82C3-4944-A143-9322CE6CB3E2}" type="presOf" srcId="{BAE0C356-90C4-4DB8-AD07-7A9D9A15C181}" destId="{B3190199-B726-441C-905B-12F2A17907EB}" srcOrd="0" destOrd="0" presId="urn:microsoft.com/office/officeart/2005/8/layout/lProcess2"/>
    <dgm:cxn modelId="{1831CBD2-DCB0-4FB9-84B1-8EA5F879ED26}" srcId="{A5772F78-C756-4FB8-82C4-477C70045F64}" destId="{1D8EB879-B420-4592-9645-33FB729D929D}" srcOrd="0" destOrd="0" parTransId="{AB4E30D9-9691-415E-9C65-E97A41AEFC47}" sibTransId="{D176E860-64A4-4684-AE80-D2E75949EF5F}"/>
    <dgm:cxn modelId="{C7F6A692-71A9-4415-8BA7-AE88743BEF00}" type="presOf" srcId="{A5772F78-C756-4FB8-82C4-477C70045F64}" destId="{58D406B6-0412-4D21-8B9E-D8051401B7B4}" srcOrd="1" destOrd="0" presId="urn:microsoft.com/office/officeart/2005/8/layout/lProcess2"/>
    <dgm:cxn modelId="{215E888F-7239-47D2-8D8C-38D6392703F0}" type="presOf" srcId="{A5772F78-C756-4FB8-82C4-477C70045F64}" destId="{D91587B9-8D2B-46BD-AB03-DB9B547DFF8D}" srcOrd="0" destOrd="0" presId="urn:microsoft.com/office/officeart/2005/8/layout/lProcess2"/>
    <dgm:cxn modelId="{5AC46550-D6E6-459E-8B4E-39E0304A35C1}" type="presOf" srcId="{F8555436-E9BF-4C8F-AC93-D05220D29F7A}" destId="{C85A4D87-898F-4FA7-BD7A-419A5323A9B7}" srcOrd="0" destOrd="0" presId="urn:microsoft.com/office/officeart/2005/8/layout/lProcess2"/>
    <dgm:cxn modelId="{954C061B-58FB-4698-AEB3-08642B3A5082}" type="presOf" srcId="{5CC1D94D-33BB-4E99-ADCA-84B7620BA49A}" destId="{E7B9B5AE-1DAD-4DEE-91FD-1DE93D36430F}" srcOrd="0" destOrd="0" presId="urn:microsoft.com/office/officeart/2005/8/layout/lProcess2"/>
    <dgm:cxn modelId="{0A17AD14-BCA3-414B-B85D-E256F7046F48}" type="presOf" srcId="{4ACB3D7F-4E53-465F-AC07-AADEC9ABD523}" destId="{50C50A2A-A2C2-49EF-9385-12722A030043}" srcOrd="0" destOrd="0" presId="urn:microsoft.com/office/officeart/2005/8/layout/lProcess2"/>
    <dgm:cxn modelId="{453D15AA-3105-47CB-B0A7-F22896B4135E}" srcId="{BAE0C356-90C4-4DB8-AD07-7A9D9A15C181}" destId="{34D8E055-9782-48AC-80E8-DF02F39BF622}" srcOrd="1" destOrd="0" parTransId="{27F45368-6EBE-43D1-8745-48FC4297725B}" sibTransId="{D6E4D6FB-A2B9-45BD-B14E-7A2167A3BB5C}"/>
    <dgm:cxn modelId="{100EE8BA-CFBB-44BC-8748-CD01AA237A43}" srcId="{BAE0C356-90C4-4DB8-AD07-7A9D9A15C181}" destId="{66232E8D-AE13-43AF-9189-AFFF7DBE3156}" srcOrd="2" destOrd="0" parTransId="{9D92E9B4-7270-4F08-BADD-DFA829E3E484}" sibTransId="{8F4B7505-6CD3-4D4E-9A0A-5E4D1314B551}"/>
    <dgm:cxn modelId="{09CC9037-D0B5-4D25-9D99-7FD5115CEF53}" srcId="{85F16757-7CD0-4B2E-9896-D8173E883A91}" destId="{A5772F78-C756-4FB8-82C4-477C70045F64}" srcOrd="1" destOrd="0" parTransId="{4B1EA8E5-C930-425F-9D6F-9953934EA42E}" sibTransId="{6EBD823F-09C4-48CC-ABBD-808788A54B0B}"/>
    <dgm:cxn modelId="{17A6C3A3-C61D-4662-A52B-A6BC32AB7707}" srcId="{A5772F78-C756-4FB8-82C4-477C70045F64}" destId="{F8555436-E9BF-4C8F-AC93-D05220D29F7A}" srcOrd="1" destOrd="0" parTransId="{DC2C0873-39B6-4555-825E-53890D4F1241}" sibTransId="{D6CCCAA6-790B-45C7-8CCC-F71D1622EAF7}"/>
    <dgm:cxn modelId="{C89017A2-3B09-4922-91F3-531DB594885F}" type="presOf" srcId="{34D8E055-9782-48AC-80E8-DF02F39BF622}" destId="{B51A815C-F87F-4403-8549-6FC2B9C1580B}" srcOrd="0" destOrd="0" presId="urn:microsoft.com/office/officeart/2005/8/layout/lProcess2"/>
    <dgm:cxn modelId="{E393FF8F-9D83-4D2B-A95C-86944A412AA2}" srcId="{85F16757-7CD0-4B2E-9896-D8173E883A91}" destId="{BAE0C356-90C4-4DB8-AD07-7A9D9A15C181}" srcOrd="0" destOrd="0" parTransId="{6D7FF1E3-0EC0-4550-80C6-1A9CEBE5116A}" sibTransId="{B80B38B4-B0FE-40D4-A57A-21CD39021DE8}"/>
    <dgm:cxn modelId="{F9A47797-51A3-4E97-A1C2-889DC3A71E3D}" srcId="{BAE0C356-90C4-4DB8-AD07-7A9D9A15C181}" destId="{5CC1D94D-33BB-4E99-ADCA-84B7620BA49A}" srcOrd="0" destOrd="0" parTransId="{9F3B79BB-974C-4A5C-A105-5BD3FDC467D6}" sibTransId="{DAE5F929-B7C1-454C-A79A-42629F891D99}"/>
    <dgm:cxn modelId="{21DDB4DA-283A-4733-BB7D-8F4678F82410}" type="presParOf" srcId="{C94CBE7A-AF59-4920-B95A-725CB14281EF}" destId="{74659C3D-D0EF-4178-A4C9-E5927CD7F43A}" srcOrd="0" destOrd="0" presId="urn:microsoft.com/office/officeart/2005/8/layout/lProcess2"/>
    <dgm:cxn modelId="{2D161C8B-8327-4C3A-B404-AB40C7515AF4}" type="presParOf" srcId="{74659C3D-D0EF-4178-A4C9-E5927CD7F43A}" destId="{B3190199-B726-441C-905B-12F2A17907EB}" srcOrd="0" destOrd="0" presId="urn:microsoft.com/office/officeart/2005/8/layout/lProcess2"/>
    <dgm:cxn modelId="{641F65EA-8418-481E-86C5-0476B0892F1B}" type="presParOf" srcId="{74659C3D-D0EF-4178-A4C9-E5927CD7F43A}" destId="{497785B2-A5A0-4B6C-B929-291791585D9D}" srcOrd="1" destOrd="0" presId="urn:microsoft.com/office/officeart/2005/8/layout/lProcess2"/>
    <dgm:cxn modelId="{B623FEFA-4B2E-4653-89AD-7EBE8CBA2B0B}" type="presParOf" srcId="{74659C3D-D0EF-4178-A4C9-E5927CD7F43A}" destId="{1485BBE4-63EF-4FB4-9003-57032E019A42}" srcOrd="2" destOrd="0" presId="urn:microsoft.com/office/officeart/2005/8/layout/lProcess2"/>
    <dgm:cxn modelId="{4B343228-0C0A-4D35-870C-05A3E543258C}" type="presParOf" srcId="{1485BBE4-63EF-4FB4-9003-57032E019A42}" destId="{FB31F8F6-20E1-472A-B146-DC572A36FD63}" srcOrd="0" destOrd="0" presId="urn:microsoft.com/office/officeart/2005/8/layout/lProcess2"/>
    <dgm:cxn modelId="{D415A188-5A9B-421D-8727-F41BA5CA61C7}" type="presParOf" srcId="{FB31F8F6-20E1-472A-B146-DC572A36FD63}" destId="{E7B9B5AE-1DAD-4DEE-91FD-1DE93D36430F}" srcOrd="0" destOrd="0" presId="urn:microsoft.com/office/officeart/2005/8/layout/lProcess2"/>
    <dgm:cxn modelId="{731C9770-4B9A-4F9F-B15B-952FB42BE3CB}" type="presParOf" srcId="{FB31F8F6-20E1-472A-B146-DC572A36FD63}" destId="{69EBF758-2616-4DFF-A5D7-9EA80E4E16A7}" srcOrd="1" destOrd="0" presId="urn:microsoft.com/office/officeart/2005/8/layout/lProcess2"/>
    <dgm:cxn modelId="{4E2B9297-D273-45B5-95A5-04FC3AE993F0}" type="presParOf" srcId="{FB31F8F6-20E1-472A-B146-DC572A36FD63}" destId="{B51A815C-F87F-4403-8549-6FC2B9C1580B}" srcOrd="2" destOrd="0" presId="urn:microsoft.com/office/officeart/2005/8/layout/lProcess2"/>
    <dgm:cxn modelId="{CF37B350-1486-49FF-9816-36A1BA474F39}" type="presParOf" srcId="{FB31F8F6-20E1-472A-B146-DC572A36FD63}" destId="{5B884B9E-C3F6-47F2-98D0-666D854812B4}" srcOrd="3" destOrd="0" presId="urn:microsoft.com/office/officeart/2005/8/layout/lProcess2"/>
    <dgm:cxn modelId="{76427019-E542-46CF-BBC1-540FFDD7F653}" type="presParOf" srcId="{FB31F8F6-20E1-472A-B146-DC572A36FD63}" destId="{6EE1F02F-A24D-4E92-83A3-810CDCC7CA30}" srcOrd="4" destOrd="0" presId="urn:microsoft.com/office/officeart/2005/8/layout/lProcess2"/>
    <dgm:cxn modelId="{F9098B35-E414-4DC1-A0A8-A24B92853C78}" type="presParOf" srcId="{C94CBE7A-AF59-4920-B95A-725CB14281EF}" destId="{0134DD9E-ED59-4428-9091-1789DCC5F066}" srcOrd="1" destOrd="0" presId="urn:microsoft.com/office/officeart/2005/8/layout/lProcess2"/>
    <dgm:cxn modelId="{FD4A572E-13F8-44DD-91F6-3B9A99B163A4}" type="presParOf" srcId="{C94CBE7A-AF59-4920-B95A-725CB14281EF}" destId="{BE27A0A9-6540-42A3-B2E3-F3046D658C2F}" srcOrd="2" destOrd="0" presId="urn:microsoft.com/office/officeart/2005/8/layout/lProcess2"/>
    <dgm:cxn modelId="{1AE4D0CD-7A7E-43CF-A700-8D6FBDCC1042}" type="presParOf" srcId="{BE27A0A9-6540-42A3-B2E3-F3046D658C2F}" destId="{D91587B9-8D2B-46BD-AB03-DB9B547DFF8D}" srcOrd="0" destOrd="0" presId="urn:microsoft.com/office/officeart/2005/8/layout/lProcess2"/>
    <dgm:cxn modelId="{1506198A-530C-49FB-92A7-302060C209E0}" type="presParOf" srcId="{BE27A0A9-6540-42A3-B2E3-F3046D658C2F}" destId="{58D406B6-0412-4D21-8B9E-D8051401B7B4}" srcOrd="1" destOrd="0" presId="urn:microsoft.com/office/officeart/2005/8/layout/lProcess2"/>
    <dgm:cxn modelId="{0F7D45E9-8650-4CF6-A5ED-F8FCB28B5C9B}" type="presParOf" srcId="{BE27A0A9-6540-42A3-B2E3-F3046D658C2F}" destId="{857F6D18-EACC-4999-85FF-F25B7CB8FE54}" srcOrd="2" destOrd="0" presId="urn:microsoft.com/office/officeart/2005/8/layout/lProcess2"/>
    <dgm:cxn modelId="{DE1C3ACD-7C4C-4B60-9C2D-3C47BC168F4F}" type="presParOf" srcId="{857F6D18-EACC-4999-85FF-F25B7CB8FE54}" destId="{51B77CD8-9F63-402D-8388-CA478006DFF2}" srcOrd="0" destOrd="0" presId="urn:microsoft.com/office/officeart/2005/8/layout/lProcess2"/>
    <dgm:cxn modelId="{F1A927A1-13A7-4DB5-802C-AF9D1CDC6CDE}" type="presParOf" srcId="{51B77CD8-9F63-402D-8388-CA478006DFF2}" destId="{CC2057A1-8A24-46C7-9860-F98818318D32}" srcOrd="0" destOrd="0" presId="urn:microsoft.com/office/officeart/2005/8/layout/lProcess2"/>
    <dgm:cxn modelId="{199E4F2A-9266-4143-BECA-57E84C05CEAE}" type="presParOf" srcId="{51B77CD8-9F63-402D-8388-CA478006DFF2}" destId="{717DB81B-E47E-47E4-B813-27D768FF2E86}" srcOrd="1" destOrd="0" presId="urn:microsoft.com/office/officeart/2005/8/layout/lProcess2"/>
    <dgm:cxn modelId="{1034A41E-792C-4DF1-9B05-1491D501973B}" type="presParOf" srcId="{51B77CD8-9F63-402D-8388-CA478006DFF2}" destId="{C85A4D87-898F-4FA7-BD7A-419A5323A9B7}" srcOrd="2" destOrd="0" presId="urn:microsoft.com/office/officeart/2005/8/layout/lProcess2"/>
    <dgm:cxn modelId="{69BFA092-F9F7-42EA-B74C-2052B861D8C8}" type="presParOf" srcId="{51B77CD8-9F63-402D-8388-CA478006DFF2}" destId="{ED3838A5-61E9-43C1-8773-25133FA7FAE1}" srcOrd="3" destOrd="0" presId="urn:microsoft.com/office/officeart/2005/8/layout/lProcess2"/>
    <dgm:cxn modelId="{CB36380D-4393-4339-8258-CB3DA1A015A6}" type="presParOf" srcId="{51B77CD8-9F63-402D-8388-CA478006DFF2}" destId="{50C50A2A-A2C2-49EF-9385-12722A03004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2052C0-F4A5-42C1-88E6-17415CEBA1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71AA9-24B9-4EAC-945C-A24E9C3BA2DE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«</a:t>
          </a:r>
          <a:r>
            <a:rPr lang="ru-RU" sz="2800" b="1" dirty="0" smtClean="0">
              <a:solidFill>
                <a:schemeClr val="tx1"/>
              </a:solidFill>
            </a:rPr>
            <a:t>Визитка»</a:t>
          </a:r>
          <a:endParaRPr lang="ru-RU" sz="2800" dirty="0">
            <a:solidFill>
              <a:schemeClr val="tx1"/>
            </a:solidFill>
          </a:endParaRPr>
        </a:p>
      </dgm:t>
    </dgm:pt>
    <dgm:pt modelId="{D843C15E-12FF-4EC8-9FBE-1822D95DD42E}" type="parTrans" cxnId="{EA678184-7FEC-4107-8C2E-BEC387BA4E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B10DAF-F58D-4460-8A68-34F6C687F279}" type="sibTrans" cxnId="{EA678184-7FEC-4107-8C2E-BEC387BA4E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E40702-0F7E-4724-AC52-43C3B6EE26B8}">
      <dgm:prSet phldrT="[Текст]" custT="1"/>
      <dgm:spPr>
        <a:solidFill>
          <a:srgbClr val="CC99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«Магнит»</a:t>
          </a:r>
          <a:endParaRPr lang="ru-RU" sz="2800" dirty="0">
            <a:solidFill>
              <a:schemeClr val="tx1"/>
            </a:solidFill>
          </a:endParaRPr>
        </a:p>
      </dgm:t>
    </dgm:pt>
    <dgm:pt modelId="{29DCC059-CF75-47B0-BB16-9E4C6C652CC0}" type="parTrans" cxnId="{44CDE316-CE4B-41F6-BC3E-4FA465785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E40326-0953-41D0-B1DB-CCF9039B698D}" type="sibTrans" cxnId="{44CDE316-CE4B-41F6-BC3E-4FA465785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82825C-75B7-4BCF-9D7B-3A5B0129A90A}">
      <dgm:prSet phldrT="[Текст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«Сортировка слов»</a:t>
          </a:r>
          <a:endParaRPr lang="ru-RU" sz="2800" dirty="0">
            <a:solidFill>
              <a:schemeClr val="tx1"/>
            </a:solidFill>
          </a:endParaRPr>
        </a:p>
      </dgm:t>
    </dgm:pt>
    <dgm:pt modelId="{B5D2F151-23ED-4FF5-9D79-D34B68078A30}" type="parTrans" cxnId="{BA220BB4-183F-47CB-93E6-B7DE856834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6469B2-7BFA-4F8F-AD8F-EDBE0F6A0108}" type="sibTrans" cxnId="{BA220BB4-183F-47CB-93E6-B7DE856834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A47A2D-713E-492C-B84A-000D8D49EB7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«Сортировка заданий»</a:t>
          </a:r>
          <a:endParaRPr lang="ru-RU" sz="2800" dirty="0">
            <a:solidFill>
              <a:schemeClr val="tx1"/>
            </a:solidFill>
          </a:endParaRPr>
        </a:p>
      </dgm:t>
    </dgm:pt>
    <dgm:pt modelId="{DD2EEE8C-1DBB-4B33-905D-239EE59D1662}" type="parTrans" cxnId="{27F9E1F0-184E-4EE0-BC73-747A16FC49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017A99-D0E5-4F9E-ADCE-4DF2F439FD09}" type="sibTrans" cxnId="{27F9E1F0-184E-4EE0-BC73-747A16FC49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A268E0-9FB1-4A9F-BC89-8111D5174037}" type="pres">
      <dgm:prSet presAssocID="{9B2052C0-F4A5-42C1-88E6-17415CEBA1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804A83-3B38-41F3-B0C6-811E9756F3A7}" type="pres">
      <dgm:prSet presAssocID="{F5271AA9-24B9-4EAC-945C-A24E9C3BA2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3DDAA-E7A5-4EB4-B07A-A45C936771FF}" type="pres">
      <dgm:prSet presAssocID="{37B10DAF-F58D-4460-8A68-34F6C687F279}" presName="sibTrans" presStyleCnt="0"/>
      <dgm:spPr/>
    </dgm:pt>
    <dgm:pt modelId="{C07B142E-6408-4E56-BA18-07E32479C4BD}" type="pres">
      <dgm:prSet presAssocID="{94E40702-0F7E-4724-AC52-43C3B6EE26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47458-D01A-45BE-8845-4A62D1E89EC2}" type="pres">
      <dgm:prSet presAssocID="{DEE40326-0953-41D0-B1DB-CCF9039B698D}" presName="sibTrans" presStyleCnt="0"/>
      <dgm:spPr/>
    </dgm:pt>
    <dgm:pt modelId="{5896F46D-03A4-4688-B7DD-1E52186FAD2A}" type="pres">
      <dgm:prSet presAssocID="{2F82825C-75B7-4BCF-9D7B-3A5B0129A9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6B246-2B22-4E8D-A702-2BDEDEB5E5EA}" type="pres">
      <dgm:prSet presAssocID="{CD6469B2-7BFA-4F8F-AD8F-EDBE0F6A0108}" presName="sibTrans" presStyleCnt="0"/>
      <dgm:spPr/>
    </dgm:pt>
    <dgm:pt modelId="{856B36ED-F822-441C-9399-60BEA81AE47B}" type="pres">
      <dgm:prSet presAssocID="{54A47A2D-713E-492C-B84A-000D8D49EB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9E1F0-184E-4EE0-BC73-747A16FC4954}" srcId="{9B2052C0-F4A5-42C1-88E6-17415CEBA167}" destId="{54A47A2D-713E-492C-B84A-000D8D49EB71}" srcOrd="3" destOrd="0" parTransId="{DD2EEE8C-1DBB-4B33-905D-239EE59D1662}" sibTransId="{62017A99-D0E5-4F9E-ADCE-4DF2F439FD09}"/>
    <dgm:cxn modelId="{EA678184-7FEC-4107-8C2E-BEC387BA4EFA}" srcId="{9B2052C0-F4A5-42C1-88E6-17415CEBA167}" destId="{F5271AA9-24B9-4EAC-945C-A24E9C3BA2DE}" srcOrd="0" destOrd="0" parTransId="{D843C15E-12FF-4EC8-9FBE-1822D95DD42E}" sibTransId="{37B10DAF-F58D-4460-8A68-34F6C687F279}"/>
    <dgm:cxn modelId="{D0831092-2667-43C5-BEFB-79AF3869762E}" type="presOf" srcId="{54A47A2D-713E-492C-B84A-000D8D49EB71}" destId="{856B36ED-F822-441C-9399-60BEA81AE47B}" srcOrd="0" destOrd="0" presId="urn:microsoft.com/office/officeart/2005/8/layout/default"/>
    <dgm:cxn modelId="{5DA27D34-CE77-4132-908C-A8A00FC50D9D}" type="presOf" srcId="{F5271AA9-24B9-4EAC-945C-A24E9C3BA2DE}" destId="{CC804A83-3B38-41F3-B0C6-811E9756F3A7}" srcOrd="0" destOrd="0" presId="urn:microsoft.com/office/officeart/2005/8/layout/default"/>
    <dgm:cxn modelId="{BA220BB4-183F-47CB-93E6-B7DE85683455}" srcId="{9B2052C0-F4A5-42C1-88E6-17415CEBA167}" destId="{2F82825C-75B7-4BCF-9D7B-3A5B0129A90A}" srcOrd="2" destOrd="0" parTransId="{B5D2F151-23ED-4FF5-9D79-D34B68078A30}" sibTransId="{CD6469B2-7BFA-4F8F-AD8F-EDBE0F6A0108}"/>
    <dgm:cxn modelId="{44CDE316-CE4B-41F6-BC3E-4FA465785C3A}" srcId="{9B2052C0-F4A5-42C1-88E6-17415CEBA167}" destId="{94E40702-0F7E-4724-AC52-43C3B6EE26B8}" srcOrd="1" destOrd="0" parTransId="{29DCC059-CF75-47B0-BB16-9E4C6C652CC0}" sibTransId="{DEE40326-0953-41D0-B1DB-CCF9039B698D}"/>
    <dgm:cxn modelId="{9A35D730-6B47-458F-9C0D-6C3F1A89863D}" type="presOf" srcId="{94E40702-0F7E-4724-AC52-43C3B6EE26B8}" destId="{C07B142E-6408-4E56-BA18-07E32479C4BD}" srcOrd="0" destOrd="0" presId="urn:microsoft.com/office/officeart/2005/8/layout/default"/>
    <dgm:cxn modelId="{F0811200-F9A1-4913-9B31-1429753E19C3}" type="presOf" srcId="{9B2052C0-F4A5-42C1-88E6-17415CEBA167}" destId="{9DA268E0-9FB1-4A9F-BC89-8111D5174037}" srcOrd="0" destOrd="0" presId="urn:microsoft.com/office/officeart/2005/8/layout/default"/>
    <dgm:cxn modelId="{2269319F-5F74-40B8-98D1-6B3467CBD447}" type="presOf" srcId="{2F82825C-75B7-4BCF-9D7B-3A5B0129A90A}" destId="{5896F46D-03A4-4688-B7DD-1E52186FAD2A}" srcOrd="0" destOrd="0" presId="urn:microsoft.com/office/officeart/2005/8/layout/default"/>
    <dgm:cxn modelId="{2B4FE4C6-B032-4B00-A660-2E372918B369}" type="presParOf" srcId="{9DA268E0-9FB1-4A9F-BC89-8111D5174037}" destId="{CC804A83-3B38-41F3-B0C6-811E9756F3A7}" srcOrd="0" destOrd="0" presId="urn:microsoft.com/office/officeart/2005/8/layout/default"/>
    <dgm:cxn modelId="{4BACB360-E9C1-4ABF-8954-47FECB1C26FB}" type="presParOf" srcId="{9DA268E0-9FB1-4A9F-BC89-8111D5174037}" destId="{8183DDAA-E7A5-4EB4-B07A-A45C936771FF}" srcOrd="1" destOrd="0" presId="urn:microsoft.com/office/officeart/2005/8/layout/default"/>
    <dgm:cxn modelId="{4C2A8D2D-B6CC-4560-A310-36472E7F79BA}" type="presParOf" srcId="{9DA268E0-9FB1-4A9F-BC89-8111D5174037}" destId="{C07B142E-6408-4E56-BA18-07E32479C4BD}" srcOrd="2" destOrd="0" presId="urn:microsoft.com/office/officeart/2005/8/layout/default"/>
    <dgm:cxn modelId="{D92BC801-4AE4-416A-A247-B8326228D5F3}" type="presParOf" srcId="{9DA268E0-9FB1-4A9F-BC89-8111D5174037}" destId="{5A547458-D01A-45BE-8845-4A62D1E89EC2}" srcOrd="3" destOrd="0" presId="urn:microsoft.com/office/officeart/2005/8/layout/default"/>
    <dgm:cxn modelId="{51E1F266-2646-44E0-B6D7-9199B72F6445}" type="presParOf" srcId="{9DA268E0-9FB1-4A9F-BC89-8111D5174037}" destId="{5896F46D-03A4-4688-B7DD-1E52186FAD2A}" srcOrd="4" destOrd="0" presId="urn:microsoft.com/office/officeart/2005/8/layout/default"/>
    <dgm:cxn modelId="{F4385D83-DBAE-461D-86E2-5DDE4F447814}" type="presParOf" srcId="{9DA268E0-9FB1-4A9F-BC89-8111D5174037}" destId="{FA26B246-2B22-4E8D-A702-2BDEDEB5E5EA}" srcOrd="5" destOrd="0" presId="urn:microsoft.com/office/officeart/2005/8/layout/default"/>
    <dgm:cxn modelId="{19466CCC-CC41-4BA0-AF5D-45F6F46F2179}" type="presParOf" srcId="{9DA268E0-9FB1-4A9F-BC89-8111D5174037}" destId="{856B36ED-F822-441C-9399-60BEA81AE4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2052C0-F4A5-42C1-88E6-17415CEBA16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271AA9-24B9-4EAC-945C-A24E9C3BA2D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«</a:t>
          </a:r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Лесенка»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843C15E-12FF-4EC8-9FBE-1822D95DD42E}" type="parTrans" cxnId="{EA678184-7FEC-4107-8C2E-BEC387BA4EFA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37B10DAF-F58D-4460-8A68-34F6C687F279}" type="sibTrans" cxnId="{EA678184-7FEC-4107-8C2E-BEC387BA4EFA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94E40702-0F7E-4724-AC52-43C3B6EE26B8}">
      <dgm:prSet phldrT="[Текст]"/>
      <dgm:spPr>
        <a:solidFill>
          <a:srgbClr val="9E9A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«Строго по курсу»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9DCC059-CF75-47B0-BB16-9E4C6C652CC0}" type="parTrans" cxnId="{44CDE316-CE4B-41F6-BC3E-4FA465785C3A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EE40326-0953-41D0-B1DB-CCF9039B698D}" type="sibTrans" cxnId="{44CDE316-CE4B-41F6-BC3E-4FA465785C3A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F82825C-75B7-4BCF-9D7B-3A5B0129A90A}">
      <dgm:prSet phldrT="[Текст]"/>
      <dgm:spPr>
        <a:solidFill>
          <a:srgbClr val="CC99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smtClean="0">
              <a:solidFill>
                <a:schemeClr val="tx1">
                  <a:lumMod val="85000"/>
                  <a:lumOff val="15000"/>
                </a:schemeClr>
              </a:solidFill>
            </a:rPr>
            <a:t>«Интервью»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5D2F151-23ED-4FF5-9D79-D34B68078A30}" type="parTrans" cxnId="{BA220BB4-183F-47CB-93E6-B7DE85683455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CD6469B2-7BFA-4F8F-AD8F-EDBE0F6A0108}" type="sibTrans" cxnId="{BA220BB4-183F-47CB-93E6-B7DE85683455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4A47A2D-713E-492C-B84A-000D8D49EB71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«Внимание, опасное место!»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D2EEE8C-1DBB-4B33-905D-239EE59D1662}" type="parTrans" cxnId="{27F9E1F0-184E-4EE0-BC73-747A16FC49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2017A99-D0E5-4F9E-ADCE-4DF2F439FD09}" type="sibTrans" cxnId="{27F9E1F0-184E-4EE0-BC73-747A16FC4954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6EE33A6-9DAB-4D82-A29B-148ECB9C581C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«Расстояние до пункта назначения»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0E9672B-D4DC-4C8F-A428-3346F1E2D501}" type="parTrans" cxnId="{09FF4A47-59AA-4AC4-B6F2-29B42FC303A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CA3BD465-F4DB-4A7F-BD3E-8153D9C3AB40}" type="sibTrans" cxnId="{09FF4A47-59AA-4AC4-B6F2-29B42FC303A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9DA268E0-9FB1-4A9F-BC89-8111D5174037}" type="pres">
      <dgm:prSet presAssocID="{9B2052C0-F4A5-42C1-88E6-17415CEBA1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804A83-3B38-41F3-B0C6-811E9756F3A7}" type="pres">
      <dgm:prSet presAssocID="{F5271AA9-24B9-4EAC-945C-A24E9C3BA2DE}" presName="node" presStyleLbl="node1" presStyleIdx="0" presStyleCnt="5" custScaleX="108367" custScaleY="1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3DDAA-E7A5-4EB4-B07A-A45C936771FF}" type="pres">
      <dgm:prSet presAssocID="{37B10DAF-F58D-4460-8A68-34F6C687F279}" presName="sibTrans" presStyleCnt="0"/>
      <dgm:spPr/>
    </dgm:pt>
    <dgm:pt modelId="{C07B142E-6408-4E56-BA18-07E32479C4BD}" type="pres">
      <dgm:prSet presAssocID="{94E40702-0F7E-4724-AC52-43C3B6EE26B8}" presName="node" presStyleLbl="node1" presStyleIdx="1" presStyleCnt="5" custScaleX="108367" custScaleY="1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47458-D01A-45BE-8845-4A62D1E89EC2}" type="pres">
      <dgm:prSet presAssocID="{DEE40326-0953-41D0-B1DB-CCF9039B698D}" presName="sibTrans" presStyleCnt="0"/>
      <dgm:spPr/>
    </dgm:pt>
    <dgm:pt modelId="{5896F46D-03A4-4688-B7DD-1E52186FAD2A}" type="pres">
      <dgm:prSet presAssocID="{2F82825C-75B7-4BCF-9D7B-3A5B0129A90A}" presName="node" presStyleLbl="node1" presStyleIdx="2" presStyleCnt="5" custScaleX="108367" custScaleY="1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6B246-2B22-4E8D-A702-2BDEDEB5E5EA}" type="pres">
      <dgm:prSet presAssocID="{CD6469B2-7BFA-4F8F-AD8F-EDBE0F6A0108}" presName="sibTrans" presStyleCnt="0"/>
      <dgm:spPr/>
    </dgm:pt>
    <dgm:pt modelId="{856B36ED-F822-441C-9399-60BEA81AE47B}" type="pres">
      <dgm:prSet presAssocID="{54A47A2D-713E-492C-B84A-000D8D49EB71}" presName="node" presStyleLbl="node1" presStyleIdx="3" presStyleCnt="5" custScaleX="108367" custScaleY="1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793BD-DAB4-4537-BA60-51118D9C3AA6}" type="pres">
      <dgm:prSet presAssocID="{62017A99-D0E5-4F9E-ADCE-4DF2F439FD09}" presName="sibTrans" presStyleCnt="0"/>
      <dgm:spPr/>
    </dgm:pt>
    <dgm:pt modelId="{831B1A22-3651-47F2-8E2A-F00CC830D85A}" type="pres">
      <dgm:prSet presAssocID="{56EE33A6-9DAB-4D82-A29B-148ECB9C581C}" presName="node" presStyleLbl="node1" presStyleIdx="4" presStyleCnt="5" custScaleX="108367" custScaleY="11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9E1F0-184E-4EE0-BC73-747A16FC4954}" srcId="{9B2052C0-F4A5-42C1-88E6-17415CEBA167}" destId="{54A47A2D-713E-492C-B84A-000D8D49EB71}" srcOrd="3" destOrd="0" parTransId="{DD2EEE8C-1DBB-4B33-905D-239EE59D1662}" sibTransId="{62017A99-D0E5-4F9E-ADCE-4DF2F439FD09}"/>
    <dgm:cxn modelId="{2AC52995-FD51-405D-976A-53994A8E89A0}" type="presOf" srcId="{56EE33A6-9DAB-4D82-A29B-148ECB9C581C}" destId="{831B1A22-3651-47F2-8E2A-F00CC830D85A}" srcOrd="0" destOrd="0" presId="urn:microsoft.com/office/officeart/2005/8/layout/default"/>
    <dgm:cxn modelId="{EA678184-7FEC-4107-8C2E-BEC387BA4EFA}" srcId="{9B2052C0-F4A5-42C1-88E6-17415CEBA167}" destId="{F5271AA9-24B9-4EAC-945C-A24E9C3BA2DE}" srcOrd="0" destOrd="0" parTransId="{D843C15E-12FF-4EC8-9FBE-1822D95DD42E}" sibTransId="{37B10DAF-F58D-4460-8A68-34F6C687F279}"/>
    <dgm:cxn modelId="{5CF4444E-9A47-42AA-9D0D-DDB18231B7A4}" type="presOf" srcId="{94E40702-0F7E-4724-AC52-43C3B6EE26B8}" destId="{C07B142E-6408-4E56-BA18-07E32479C4BD}" srcOrd="0" destOrd="0" presId="urn:microsoft.com/office/officeart/2005/8/layout/default"/>
    <dgm:cxn modelId="{BA220BB4-183F-47CB-93E6-B7DE85683455}" srcId="{9B2052C0-F4A5-42C1-88E6-17415CEBA167}" destId="{2F82825C-75B7-4BCF-9D7B-3A5B0129A90A}" srcOrd="2" destOrd="0" parTransId="{B5D2F151-23ED-4FF5-9D79-D34B68078A30}" sibTransId="{CD6469B2-7BFA-4F8F-AD8F-EDBE0F6A0108}"/>
    <dgm:cxn modelId="{09FF4A47-59AA-4AC4-B6F2-29B42FC303A3}" srcId="{9B2052C0-F4A5-42C1-88E6-17415CEBA167}" destId="{56EE33A6-9DAB-4D82-A29B-148ECB9C581C}" srcOrd="4" destOrd="0" parTransId="{00E9672B-D4DC-4C8F-A428-3346F1E2D501}" sibTransId="{CA3BD465-F4DB-4A7F-BD3E-8153D9C3AB40}"/>
    <dgm:cxn modelId="{44CDE316-CE4B-41F6-BC3E-4FA465785C3A}" srcId="{9B2052C0-F4A5-42C1-88E6-17415CEBA167}" destId="{94E40702-0F7E-4724-AC52-43C3B6EE26B8}" srcOrd="1" destOrd="0" parTransId="{29DCC059-CF75-47B0-BB16-9E4C6C652CC0}" sibTransId="{DEE40326-0953-41D0-B1DB-CCF9039B698D}"/>
    <dgm:cxn modelId="{CCAA31A5-43CF-4341-B843-C373C83EA157}" type="presOf" srcId="{2F82825C-75B7-4BCF-9D7B-3A5B0129A90A}" destId="{5896F46D-03A4-4688-B7DD-1E52186FAD2A}" srcOrd="0" destOrd="0" presId="urn:microsoft.com/office/officeart/2005/8/layout/default"/>
    <dgm:cxn modelId="{7AFE9037-3524-47E3-8F60-B8DAECE8000B}" type="presOf" srcId="{F5271AA9-24B9-4EAC-945C-A24E9C3BA2DE}" destId="{CC804A83-3B38-41F3-B0C6-811E9756F3A7}" srcOrd="0" destOrd="0" presId="urn:microsoft.com/office/officeart/2005/8/layout/default"/>
    <dgm:cxn modelId="{78FF8741-DAA6-4E9C-8B38-61B046B1F2A8}" type="presOf" srcId="{54A47A2D-713E-492C-B84A-000D8D49EB71}" destId="{856B36ED-F822-441C-9399-60BEA81AE47B}" srcOrd="0" destOrd="0" presId="urn:microsoft.com/office/officeart/2005/8/layout/default"/>
    <dgm:cxn modelId="{F53CF888-E096-4E49-A37D-734FAD93EB16}" type="presOf" srcId="{9B2052C0-F4A5-42C1-88E6-17415CEBA167}" destId="{9DA268E0-9FB1-4A9F-BC89-8111D5174037}" srcOrd="0" destOrd="0" presId="urn:microsoft.com/office/officeart/2005/8/layout/default"/>
    <dgm:cxn modelId="{6AAEAC16-3425-4C55-AA03-C52183514780}" type="presParOf" srcId="{9DA268E0-9FB1-4A9F-BC89-8111D5174037}" destId="{CC804A83-3B38-41F3-B0C6-811E9756F3A7}" srcOrd="0" destOrd="0" presId="urn:microsoft.com/office/officeart/2005/8/layout/default"/>
    <dgm:cxn modelId="{C1332434-9A75-43A7-B2D0-404EE465F633}" type="presParOf" srcId="{9DA268E0-9FB1-4A9F-BC89-8111D5174037}" destId="{8183DDAA-E7A5-4EB4-B07A-A45C936771FF}" srcOrd="1" destOrd="0" presId="urn:microsoft.com/office/officeart/2005/8/layout/default"/>
    <dgm:cxn modelId="{D31DCDFE-8B76-4178-9AD9-503B6BF1A7DB}" type="presParOf" srcId="{9DA268E0-9FB1-4A9F-BC89-8111D5174037}" destId="{C07B142E-6408-4E56-BA18-07E32479C4BD}" srcOrd="2" destOrd="0" presId="urn:microsoft.com/office/officeart/2005/8/layout/default"/>
    <dgm:cxn modelId="{2531DBF9-5034-4A08-81AC-DC66826DD3D1}" type="presParOf" srcId="{9DA268E0-9FB1-4A9F-BC89-8111D5174037}" destId="{5A547458-D01A-45BE-8845-4A62D1E89EC2}" srcOrd="3" destOrd="0" presId="urn:microsoft.com/office/officeart/2005/8/layout/default"/>
    <dgm:cxn modelId="{DE54C7F7-5C76-42E4-A5BE-2E80D0A50F1F}" type="presParOf" srcId="{9DA268E0-9FB1-4A9F-BC89-8111D5174037}" destId="{5896F46D-03A4-4688-B7DD-1E52186FAD2A}" srcOrd="4" destOrd="0" presId="urn:microsoft.com/office/officeart/2005/8/layout/default"/>
    <dgm:cxn modelId="{09F751AD-A7B1-4F0F-98FA-E8B5459A9AB8}" type="presParOf" srcId="{9DA268E0-9FB1-4A9F-BC89-8111D5174037}" destId="{FA26B246-2B22-4E8D-A702-2BDEDEB5E5EA}" srcOrd="5" destOrd="0" presId="urn:microsoft.com/office/officeart/2005/8/layout/default"/>
    <dgm:cxn modelId="{63443769-A608-42A8-AFBE-EEACCD1152CC}" type="presParOf" srcId="{9DA268E0-9FB1-4A9F-BC89-8111D5174037}" destId="{856B36ED-F822-441C-9399-60BEA81AE47B}" srcOrd="6" destOrd="0" presId="urn:microsoft.com/office/officeart/2005/8/layout/default"/>
    <dgm:cxn modelId="{2A82731B-33B7-43E2-B4C1-397CB7D77F64}" type="presParOf" srcId="{9DA268E0-9FB1-4A9F-BC89-8111D5174037}" destId="{008793BD-DAB4-4537-BA60-51118D9C3AA6}" srcOrd="7" destOrd="0" presId="urn:microsoft.com/office/officeart/2005/8/layout/default"/>
    <dgm:cxn modelId="{459B01BA-BFF9-48A0-BE7C-6726E3C69253}" type="presParOf" srcId="{9DA268E0-9FB1-4A9F-BC89-8111D5174037}" destId="{831B1A22-3651-47F2-8E2A-F00CC830D8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3ADADB-1C32-485E-8CFF-B03E705E3756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037E3F-11AC-4252-BCFD-35CE8C22AD10}">
      <dgm:prSet phldrT="[Текст]" custT="1"/>
      <dgm:spPr/>
      <dgm:t>
        <a:bodyPr/>
        <a:lstStyle/>
        <a:p>
          <a:r>
            <a:rPr lang="ru-RU" sz="2000" b="1" dirty="0"/>
            <a:t>Название произведения, автор</a:t>
          </a:r>
        </a:p>
      </dgm:t>
    </dgm:pt>
    <dgm:pt modelId="{1E2C05A0-2688-4FC3-96BC-5BB97D3AB7D6}" type="parTrans" cxnId="{741F441E-D69A-4E2E-8318-E02C28701E59}">
      <dgm:prSet/>
      <dgm:spPr/>
      <dgm:t>
        <a:bodyPr/>
        <a:lstStyle/>
        <a:p>
          <a:endParaRPr lang="ru-RU"/>
        </a:p>
      </dgm:t>
    </dgm:pt>
    <dgm:pt modelId="{F3D36B3F-ADA7-4023-9085-8B616F03200A}" type="sibTrans" cxnId="{741F441E-D69A-4E2E-8318-E02C28701E59}">
      <dgm:prSet/>
      <dgm:spPr/>
      <dgm:t>
        <a:bodyPr/>
        <a:lstStyle/>
        <a:p>
          <a:endParaRPr lang="ru-RU"/>
        </a:p>
      </dgm:t>
    </dgm:pt>
    <dgm:pt modelId="{B00FC104-E5CF-42A8-99E5-12D09A82F3D9}">
      <dgm:prSet phldrT="[Текст]" custT="1"/>
      <dgm:spPr/>
      <dgm:t>
        <a:bodyPr/>
        <a:lstStyle/>
        <a:p>
          <a:r>
            <a:rPr lang="ru-RU" sz="2000" b="1" dirty="0"/>
            <a:t>Жанр</a:t>
          </a:r>
        </a:p>
      </dgm:t>
    </dgm:pt>
    <dgm:pt modelId="{5152D334-B95E-42D4-BD39-DB3DB03A21E7}" type="parTrans" cxnId="{A9553832-8664-4EF5-9F93-59340C9E3465}">
      <dgm:prSet/>
      <dgm:spPr/>
      <dgm:t>
        <a:bodyPr/>
        <a:lstStyle/>
        <a:p>
          <a:endParaRPr lang="ru-RU"/>
        </a:p>
      </dgm:t>
    </dgm:pt>
    <dgm:pt modelId="{1531C436-D3BF-4831-AEDE-02EBD8A58B08}" type="sibTrans" cxnId="{A9553832-8664-4EF5-9F93-59340C9E3465}">
      <dgm:prSet/>
      <dgm:spPr/>
      <dgm:t>
        <a:bodyPr/>
        <a:lstStyle/>
        <a:p>
          <a:endParaRPr lang="ru-RU"/>
        </a:p>
      </dgm:t>
    </dgm:pt>
    <dgm:pt modelId="{9FD51CBD-7175-4BC0-AFCA-D9BF814D3030}">
      <dgm:prSet phldrT="[Текст]" custT="1"/>
      <dgm:spPr/>
      <dgm:t>
        <a:bodyPr/>
        <a:lstStyle/>
        <a:p>
          <a:r>
            <a:rPr lang="ru-RU" sz="2000" b="1" dirty="0"/>
            <a:t>Тема</a:t>
          </a:r>
        </a:p>
      </dgm:t>
    </dgm:pt>
    <dgm:pt modelId="{CAD69911-3E16-408E-BC57-34F6376AB3B6}" type="parTrans" cxnId="{79323836-C23F-46E2-A9EB-7E97D586A6D5}">
      <dgm:prSet/>
      <dgm:spPr/>
      <dgm:t>
        <a:bodyPr/>
        <a:lstStyle/>
        <a:p>
          <a:endParaRPr lang="ru-RU"/>
        </a:p>
      </dgm:t>
    </dgm:pt>
    <dgm:pt modelId="{980B1E13-2CFF-4934-A6EF-6F8618E6B3BE}" type="sibTrans" cxnId="{79323836-C23F-46E2-A9EB-7E97D586A6D5}">
      <dgm:prSet/>
      <dgm:spPr/>
      <dgm:t>
        <a:bodyPr/>
        <a:lstStyle/>
        <a:p>
          <a:endParaRPr lang="ru-RU"/>
        </a:p>
      </dgm:t>
    </dgm:pt>
    <dgm:pt modelId="{0991D405-A4A2-47DF-9746-019F8AD3D072}">
      <dgm:prSet phldrT="[Текст]" custT="1"/>
      <dgm:spPr/>
      <dgm:t>
        <a:bodyPr/>
        <a:lstStyle/>
        <a:p>
          <a:r>
            <a:rPr lang="ru-RU" sz="2000" b="1" dirty="0"/>
            <a:t>Ход </a:t>
          </a:r>
          <a:r>
            <a:rPr lang="ru-RU" sz="2000" b="1" dirty="0" err="1" smtClean="0"/>
            <a:t>собы-тий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41BE9664-CD2A-4210-A1AA-F9AB6EB9E20A}" type="parTrans" cxnId="{2F3ED8E8-F2F9-4056-B7D7-A7964D606C9E}">
      <dgm:prSet/>
      <dgm:spPr/>
      <dgm:t>
        <a:bodyPr/>
        <a:lstStyle/>
        <a:p>
          <a:endParaRPr lang="ru-RU"/>
        </a:p>
      </dgm:t>
    </dgm:pt>
    <dgm:pt modelId="{174523C3-9999-4C72-B1A0-DA2FE7D7DC95}" type="sibTrans" cxnId="{2F3ED8E8-F2F9-4056-B7D7-A7964D606C9E}">
      <dgm:prSet/>
      <dgm:spPr/>
      <dgm:t>
        <a:bodyPr/>
        <a:lstStyle/>
        <a:p>
          <a:endParaRPr lang="ru-RU"/>
        </a:p>
      </dgm:t>
    </dgm:pt>
    <dgm:pt modelId="{A1CBC76A-1302-4535-B653-D564E303B77E}">
      <dgm:prSet phldrT="[Текст]" custT="1"/>
      <dgm:spPr/>
      <dgm:t>
        <a:bodyPr/>
        <a:lstStyle/>
        <a:p>
          <a:r>
            <a:rPr lang="ru-RU" sz="2000" b="1"/>
            <a:t>Герои</a:t>
          </a:r>
        </a:p>
      </dgm:t>
    </dgm:pt>
    <dgm:pt modelId="{30163978-F871-4415-A432-3B6944C8247F}" type="parTrans" cxnId="{4C6AA82B-14E6-40DD-9C57-BDD1DE7F5CB4}">
      <dgm:prSet/>
      <dgm:spPr/>
      <dgm:t>
        <a:bodyPr/>
        <a:lstStyle/>
        <a:p>
          <a:endParaRPr lang="ru-RU"/>
        </a:p>
      </dgm:t>
    </dgm:pt>
    <dgm:pt modelId="{6DB26D86-EB8B-4C19-B512-82B64C9F2112}" type="sibTrans" cxnId="{4C6AA82B-14E6-40DD-9C57-BDD1DE7F5CB4}">
      <dgm:prSet/>
      <dgm:spPr/>
      <dgm:t>
        <a:bodyPr/>
        <a:lstStyle/>
        <a:p>
          <a:endParaRPr lang="ru-RU"/>
        </a:p>
      </dgm:t>
    </dgm:pt>
    <dgm:pt modelId="{A772577E-CCCA-4B34-8DA4-85120C7FDD05}">
      <dgm:prSet custT="1"/>
      <dgm:spPr/>
      <dgm:t>
        <a:bodyPr/>
        <a:lstStyle/>
        <a:p>
          <a:r>
            <a:rPr lang="ru-RU" sz="2000" b="1" dirty="0"/>
            <a:t>Главная мысль</a:t>
          </a:r>
        </a:p>
      </dgm:t>
    </dgm:pt>
    <dgm:pt modelId="{4F5C3D41-C172-474B-85B6-61BBB2D5E4B0}" type="parTrans" cxnId="{67FE05B9-5E60-4090-8E06-A8A5B22D6E8F}">
      <dgm:prSet/>
      <dgm:spPr/>
      <dgm:t>
        <a:bodyPr/>
        <a:lstStyle/>
        <a:p>
          <a:endParaRPr lang="ru-RU"/>
        </a:p>
      </dgm:t>
    </dgm:pt>
    <dgm:pt modelId="{D349E77B-49DF-4AAA-ACD5-13470230BF02}" type="sibTrans" cxnId="{67FE05B9-5E60-4090-8E06-A8A5B22D6E8F}">
      <dgm:prSet/>
      <dgm:spPr/>
      <dgm:t>
        <a:bodyPr/>
        <a:lstStyle/>
        <a:p>
          <a:endParaRPr lang="ru-RU"/>
        </a:p>
      </dgm:t>
    </dgm:pt>
    <dgm:pt modelId="{8430C2AE-1B72-459A-90AD-D3D3EF378690}" type="pres">
      <dgm:prSet presAssocID="{4C3ADADB-1C32-485E-8CFF-B03E705E37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E28AE-8731-49DD-834C-FA6E184421EF}" type="pres">
      <dgm:prSet presAssocID="{4C3ADADB-1C32-485E-8CFF-B03E705E3756}" presName="radial" presStyleCnt="0">
        <dgm:presLayoutVars>
          <dgm:animLvl val="ctr"/>
        </dgm:presLayoutVars>
      </dgm:prSet>
      <dgm:spPr/>
    </dgm:pt>
    <dgm:pt modelId="{FB2284FD-1BE5-459F-A7BF-6A9597AA801C}" type="pres">
      <dgm:prSet presAssocID="{7D037E3F-11AC-4252-BCFD-35CE8C22AD10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01CC9F08-3687-4206-AAB9-9141158D92C3}" type="pres">
      <dgm:prSet presAssocID="{B00FC104-E5CF-42A8-99E5-12D09A82F3D9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554D7-477E-452A-B595-679487F2676B}" type="pres">
      <dgm:prSet presAssocID="{9FD51CBD-7175-4BC0-AFCA-D9BF814D303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5CBF5-781F-441A-8CD4-47A0089FA1DF}" type="pres">
      <dgm:prSet presAssocID="{0991D405-A4A2-47DF-9746-019F8AD3D072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62FF7-FE4D-44A7-ADDC-3D366567860F}" type="pres">
      <dgm:prSet presAssocID="{A1CBC76A-1302-4535-B653-D564E303B77E}" presName="node" presStyleLbl="vennNode1" presStyleIdx="4" presStyleCnt="6" custRadScaleRad="100031" custRadScaleInc="-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4C26B-AA68-48E6-8AFB-1FD78FF86B68}" type="pres">
      <dgm:prSet presAssocID="{A772577E-CCCA-4B34-8DA4-85120C7FDD05}" presName="node" presStyleLbl="vennNode1" presStyleIdx="5" presStyleCnt="6" custScaleX="115797" custScaleY="10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53832-8664-4EF5-9F93-59340C9E3465}" srcId="{7D037E3F-11AC-4252-BCFD-35CE8C22AD10}" destId="{B00FC104-E5CF-42A8-99E5-12D09A82F3D9}" srcOrd="0" destOrd="0" parTransId="{5152D334-B95E-42D4-BD39-DB3DB03A21E7}" sibTransId="{1531C436-D3BF-4831-AEDE-02EBD8A58B08}"/>
    <dgm:cxn modelId="{33F9F5FA-1438-49B8-B872-B748B30F7558}" type="presOf" srcId="{A1CBC76A-1302-4535-B653-D564E303B77E}" destId="{52762FF7-FE4D-44A7-ADDC-3D366567860F}" srcOrd="0" destOrd="0" presId="urn:microsoft.com/office/officeart/2005/8/layout/radial3"/>
    <dgm:cxn modelId="{2F3ED8E8-F2F9-4056-B7D7-A7964D606C9E}" srcId="{7D037E3F-11AC-4252-BCFD-35CE8C22AD10}" destId="{0991D405-A4A2-47DF-9746-019F8AD3D072}" srcOrd="2" destOrd="0" parTransId="{41BE9664-CD2A-4210-A1AA-F9AB6EB9E20A}" sibTransId="{174523C3-9999-4C72-B1A0-DA2FE7D7DC95}"/>
    <dgm:cxn modelId="{D4CEB129-2249-4598-87E3-A4600C72F345}" type="presOf" srcId="{A772577E-CCCA-4B34-8DA4-85120C7FDD05}" destId="{7A34C26B-AA68-48E6-8AFB-1FD78FF86B68}" srcOrd="0" destOrd="0" presId="urn:microsoft.com/office/officeart/2005/8/layout/radial3"/>
    <dgm:cxn modelId="{BBE84D0C-D549-4CBB-9238-C9761111E334}" type="presOf" srcId="{9FD51CBD-7175-4BC0-AFCA-D9BF814D3030}" destId="{DD0554D7-477E-452A-B595-679487F2676B}" srcOrd="0" destOrd="0" presId="urn:microsoft.com/office/officeart/2005/8/layout/radial3"/>
    <dgm:cxn modelId="{AE7BDD76-8376-4C16-9E6F-D78CDA42F626}" type="presOf" srcId="{B00FC104-E5CF-42A8-99E5-12D09A82F3D9}" destId="{01CC9F08-3687-4206-AAB9-9141158D92C3}" srcOrd="0" destOrd="0" presId="urn:microsoft.com/office/officeart/2005/8/layout/radial3"/>
    <dgm:cxn modelId="{67FE05B9-5E60-4090-8E06-A8A5B22D6E8F}" srcId="{7D037E3F-11AC-4252-BCFD-35CE8C22AD10}" destId="{A772577E-CCCA-4B34-8DA4-85120C7FDD05}" srcOrd="4" destOrd="0" parTransId="{4F5C3D41-C172-474B-85B6-61BBB2D5E4B0}" sibTransId="{D349E77B-49DF-4AAA-ACD5-13470230BF02}"/>
    <dgm:cxn modelId="{A3952F0A-B266-4D6C-AA96-113BF36F7B79}" type="presOf" srcId="{7D037E3F-11AC-4252-BCFD-35CE8C22AD10}" destId="{FB2284FD-1BE5-459F-A7BF-6A9597AA801C}" srcOrd="0" destOrd="0" presId="urn:microsoft.com/office/officeart/2005/8/layout/radial3"/>
    <dgm:cxn modelId="{12481189-2A55-4384-924D-F2226D248F4B}" type="presOf" srcId="{0991D405-A4A2-47DF-9746-019F8AD3D072}" destId="{9CE5CBF5-781F-441A-8CD4-47A0089FA1DF}" srcOrd="0" destOrd="0" presId="urn:microsoft.com/office/officeart/2005/8/layout/radial3"/>
    <dgm:cxn modelId="{5F5EB2D6-EB70-4B7B-8BB1-E71EA49C742F}" type="presOf" srcId="{4C3ADADB-1C32-485E-8CFF-B03E705E3756}" destId="{8430C2AE-1B72-459A-90AD-D3D3EF378690}" srcOrd="0" destOrd="0" presId="urn:microsoft.com/office/officeart/2005/8/layout/radial3"/>
    <dgm:cxn modelId="{79323836-C23F-46E2-A9EB-7E97D586A6D5}" srcId="{7D037E3F-11AC-4252-BCFD-35CE8C22AD10}" destId="{9FD51CBD-7175-4BC0-AFCA-D9BF814D3030}" srcOrd="1" destOrd="0" parTransId="{CAD69911-3E16-408E-BC57-34F6376AB3B6}" sibTransId="{980B1E13-2CFF-4934-A6EF-6F8618E6B3BE}"/>
    <dgm:cxn modelId="{741F441E-D69A-4E2E-8318-E02C28701E59}" srcId="{4C3ADADB-1C32-485E-8CFF-B03E705E3756}" destId="{7D037E3F-11AC-4252-BCFD-35CE8C22AD10}" srcOrd="0" destOrd="0" parTransId="{1E2C05A0-2688-4FC3-96BC-5BB97D3AB7D6}" sibTransId="{F3D36B3F-ADA7-4023-9085-8B616F03200A}"/>
    <dgm:cxn modelId="{4C6AA82B-14E6-40DD-9C57-BDD1DE7F5CB4}" srcId="{7D037E3F-11AC-4252-BCFD-35CE8C22AD10}" destId="{A1CBC76A-1302-4535-B653-D564E303B77E}" srcOrd="3" destOrd="0" parTransId="{30163978-F871-4415-A432-3B6944C8247F}" sibTransId="{6DB26D86-EB8B-4C19-B512-82B64C9F2112}"/>
    <dgm:cxn modelId="{8086F5F5-F4D8-4F42-9433-AB2266B78AC3}" type="presParOf" srcId="{8430C2AE-1B72-459A-90AD-D3D3EF378690}" destId="{46CE28AE-8731-49DD-834C-FA6E184421EF}" srcOrd="0" destOrd="0" presId="urn:microsoft.com/office/officeart/2005/8/layout/radial3"/>
    <dgm:cxn modelId="{40DDB58B-1519-4798-8EB3-D587BEA63089}" type="presParOf" srcId="{46CE28AE-8731-49DD-834C-FA6E184421EF}" destId="{FB2284FD-1BE5-459F-A7BF-6A9597AA801C}" srcOrd="0" destOrd="0" presId="urn:microsoft.com/office/officeart/2005/8/layout/radial3"/>
    <dgm:cxn modelId="{BB2524FF-AF92-444A-974F-F410BE9F1FC0}" type="presParOf" srcId="{46CE28AE-8731-49DD-834C-FA6E184421EF}" destId="{01CC9F08-3687-4206-AAB9-9141158D92C3}" srcOrd="1" destOrd="0" presId="urn:microsoft.com/office/officeart/2005/8/layout/radial3"/>
    <dgm:cxn modelId="{0E5ED6C0-AC19-433D-9245-FE5E53AB7200}" type="presParOf" srcId="{46CE28AE-8731-49DD-834C-FA6E184421EF}" destId="{DD0554D7-477E-452A-B595-679487F2676B}" srcOrd="2" destOrd="0" presId="urn:microsoft.com/office/officeart/2005/8/layout/radial3"/>
    <dgm:cxn modelId="{7DEF16D0-0F32-4C69-A2B5-563A2C2E5DC7}" type="presParOf" srcId="{46CE28AE-8731-49DD-834C-FA6E184421EF}" destId="{9CE5CBF5-781F-441A-8CD4-47A0089FA1DF}" srcOrd="3" destOrd="0" presId="urn:microsoft.com/office/officeart/2005/8/layout/radial3"/>
    <dgm:cxn modelId="{1FFF4C4B-FAD1-4DF3-8085-9BBC8F0F1A54}" type="presParOf" srcId="{46CE28AE-8731-49DD-834C-FA6E184421EF}" destId="{52762FF7-FE4D-44A7-ADDC-3D366567860F}" srcOrd="4" destOrd="0" presId="urn:microsoft.com/office/officeart/2005/8/layout/radial3"/>
    <dgm:cxn modelId="{5E1AB79F-7EA5-4736-A006-A304F1AB2FC7}" type="presParOf" srcId="{46CE28AE-8731-49DD-834C-FA6E184421EF}" destId="{7A34C26B-AA68-48E6-8AFB-1FD78FF86B6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18E5A-5FD7-428A-9642-34C4BFEAA800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</a:rPr>
            <a:t>«Графическая защита» </a:t>
          </a:r>
          <a:endParaRPr lang="ru-RU" sz="2800" kern="1200" dirty="0">
            <a:solidFill>
              <a:sysClr val="windowText" lastClr="000000"/>
            </a:solidFill>
          </a:endParaRPr>
        </a:p>
      </dsp:txBody>
      <dsp:txXfrm>
        <a:off x="1346200" y="0"/>
        <a:ext cx="4749800" cy="1269999"/>
      </dsp:txXfrm>
    </dsp:sp>
    <dsp:sp modelId="{1151CFE5-42E3-45B0-94D2-35353C020106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23F68-E9A3-4811-929A-4F142ACFBBA9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</a:rPr>
            <a:t>«Заметки на полях»</a:t>
          </a:r>
          <a:endParaRPr lang="ru-RU" sz="2800" kern="1200" dirty="0">
            <a:solidFill>
              <a:sysClr val="windowText" lastClr="000000"/>
            </a:solidFill>
          </a:endParaRPr>
        </a:p>
      </dsp:txBody>
      <dsp:txXfrm>
        <a:off x="1346200" y="1396999"/>
        <a:ext cx="4749800" cy="1269999"/>
      </dsp:txXfrm>
    </dsp:sp>
    <dsp:sp modelId="{292D66C2-127D-4448-A4E0-D231E6E43DB4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8FF3F-7AA6-48B8-A577-6F647E484F73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</a:rPr>
            <a:t>«Парад «помощников»</a:t>
          </a:r>
          <a:endParaRPr lang="ru-RU" sz="2800" kern="1200" dirty="0">
            <a:solidFill>
              <a:sysClr val="windowText" lastClr="000000"/>
            </a:solidFill>
          </a:endParaRPr>
        </a:p>
      </dsp:txBody>
      <dsp:txXfrm>
        <a:off x="1346200" y="2793999"/>
        <a:ext cx="4749800" cy="1269999"/>
      </dsp:txXfrm>
    </dsp:sp>
    <dsp:sp modelId="{EB8A41BD-0D39-4901-A355-77E37C6575A0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1D1C3-2004-4751-8FBC-F64BE3DF3207}">
      <dsp:nvSpPr>
        <dsp:cNvPr id="0" name=""/>
        <dsp:cNvSpPr/>
      </dsp:nvSpPr>
      <dsp:spPr>
        <a:xfrm>
          <a:off x="3553603" y="1800608"/>
          <a:ext cx="1367335" cy="1367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/>
            <a:t>...</a:t>
          </a:r>
        </a:p>
      </dsp:txBody>
      <dsp:txXfrm>
        <a:off x="3753845" y="2000850"/>
        <a:ext cx="966851" cy="966851"/>
      </dsp:txXfrm>
    </dsp:sp>
    <dsp:sp modelId="{4DA7A758-F070-4B31-BCED-F27503F35D67}">
      <dsp:nvSpPr>
        <dsp:cNvPr id="0" name=""/>
        <dsp:cNvSpPr/>
      </dsp:nvSpPr>
      <dsp:spPr>
        <a:xfrm rot="16200000">
          <a:off x="4144249" y="1692979"/>
          <a:ext cx="186044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186044" y="1460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2620" y="1702934"/>
        <a:ext cx="9302" cy="9302"/>
      </dsp:txXfrm>
    </dsp:sp>
    <dsp:sp modelId="{F82AACEE-477E-4BEF-B2DB-ACD55369A09F}">
      <dsp:nvSpPr>
        <dsp:cNvPr id="0" name=""/>
        <dsp:cNvSpPr/>
      </dsp:nvSpPr>
      <dsp:spPr>
        <a:xfrm>
          <a:off x="3327309" y="-205360"/>
          <a:ext cx="1819924" cy="18199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Эпитеты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593831" y="61162"/>
        <a:ext cx="1286880" cy="1286880"/>
      </dsp:txXfrm>
    </dsp:sp>
    <dsp:sp modelId="{11B508D2-2544-4A10-BDE0-4622D383537E}">
      <dsp:nvSpPr>
        <dsp:cNvPr id="0" name=""/>
        <dsp:cNvSpPr/>
      </dsp:nvSpPr>
      <dsp:spPr>
        <a:xfrm rot="19800000">
          <a:off x="4816882" y="2081324"/>
          <a:ext cx="186044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186044" y="1460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05253" y="2091279"/>
        <a:ext cx="9302" cy="9302"/>
      </dsp:txXfrm>
    </dsp:sp>
    <dsp:sp modelId="{EAB15FA8-7556-4A5E-9A66-BF17B47E06AA}">
      <dsp:nvSpPr>
        <dsp:cNvPr id="0" name=""/>
        <dsp:cNvSpPr/>
      </dsp:nvSpPr>
      <dsp:spPr>
        <a:xfrm>
          <a:off x="4868552" y="684476"/>
          <a:ext cx="1819924" cy="18199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chemeClr val="tx1"/>
              </a:solidFill>
            </a:rPr>
            <a:t>Сравнение</a:t>
          </a:r>
        </a:p>
      </dsp:txBody>
      <dsp:txXfrm>
        <a:off x="5135074" y="950998"/>
        <a:ext cx="1286880" cy="1286880"/>
      </dsp:txXfrm>
    </dsp:sp>
    <dsp:sp modelId="{06BC26FB-68B6-48D6-9972-389B04C4108E}">
      <dsp:nvSpPr>
        <dsp:cNvPr id="0" name=""/>
        <dsp:cNvSpPr/>
      </dsp:nvSpPr>
      <dsp:spPr>
        <a:xfrm rot="1800000">
          <a:off x="4816526" y="2859343"/>
          <a:ext cx="191361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191361" y="1460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07423" y="2869166"/>
        <a:ext cx="9568" cy="9568"/>
      </dsp:txXfrm>
    </dsp:sp>
    <dsp:sp modelId="{141F3A83-9A1C-4D44-B452-6EA4160CF2D1}">
      <dsp:nvSpPr>
        <dsp:cNvPr id="0" name=""/>
        <dsp:cNvSpPr/>
      </dsp:nvSpPr>
      <dsp:spPr>
        <a:xfrm>
          <a:off x="4875621" y="2464150"/>
          <a:ext cx="1805785" cy="18199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tx1"/>
              </a:solidFill>
            </a:rPr>
            <a:t>Олицетво-рение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5140072" y="2730672"/>
        <a:ext cx="1276883" cy="1286880"/>
      </dsp:txXfrm>
    </dsp:sp>
    <dsp:sp modelId="{50C365EB-72E8-4E21-AA3C-00DB2313C5D0}">
      <dsp:nvSpPr>
        <dsp:cNvPr id="0" name=""/>
        <dsp:cNvSpPr/>
      </dsp:nvSpPr>
      <dsp:spPr>
        <a:xfrm rot="5400000">
          <a:off x="4144249" y="3246359"/>
          <a:ext cx="186044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186044" y="1460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2620" y="3256314"/>
        <a:ext cx="9302" cy="9302"/>
      </dsp:txXfrm>
    </dsp:sp>
    <dsp:sp modelId="{5DC7CB8F-0600-4715-AF20-DC286FD57756}">
      <dsp:nvSpPr>
        <dsp:cNvPr id="0" name=""/>
        <dsp:cNvSpPr/>
      </dsp:nvSpPr>
      <dsp:spPr>
        <a:xfrm>
          <a:off x="3327309" y="3353988"/>
          <a:ext cx="1819924" cy="18199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</a:rPr>
            <a:t>Повторы</a:t>
          </a:r>
        </a:p>
      </dsp:txBody>
      <dsp:txXfrm>
        <a:off x="3593831" y="3620510"/>
        <a:ext cx="1286880" cy="1286880"/>
      </dsp:txXfrm>
    </dsp:sp>
    <dsp:sp modelId="{BF9CEC76-2BB9-4EC2-BCA9-3C51B9001FC7}">
      <dsp:nvSpPr>
        <dsp:cNvPr id="0" name=""/>
        <dsp:cNvSpPr/>
      </dsp:nvSpPr>
      <dsp:spPr>
        <a:xfrm rot="9000000">
          <a:off x="3514772" y="2846450"/>
          <a:ext cx="139789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139789" y="1460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81172" y="2857562"/>
        <a:ext cx="6989" cy="6989"/>
      </dsp:txXfrm>
    </dsp:sp>
    <dsp:sp modelId="{6F928E0B-F494-4FBA-B039-AF01C009DB3A}">
      <dsp:nvSpPr>
        <dsp:cNvPr id="0" name=""/>
        <dsp:cNvSpPr/>
      </dsp:nvSpPr>
      <dsp:spPr>
        <a:xfrm>
          <a:off x="1736459" y="2427745"/>
          <a:ext cx="1919137" cy="18927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</a:rPr>
            <a:t>Фразеоло-гизмы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017510" y="2704929"/>
        <a:ext cx="1357035" cy="1338366"/>
      </dsp:txXfrm>
    </dsp:sp>
    <dsp:sp modelId="{1F89A0FD-7157-41CE-AF5D-70D277224C9A}">
      <dsp:nvSpPr>
        <dsp:cNvPr id="0" name=""/>
        <dsp:cNvSpPr/>
      </dsp:nvSpPr>
      <dsp:spPr>
        <a:xfrm rot="12600000">
          <a:off x="3471616" y="2081324"/>
          <a:ext cx="186044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186044" y="1460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9987" y="2091279"/>
        <a:ext cx="9302" cy="9302"/>
      </dsp:txXfrm>
    </dsp:sp>
    <dsp:sp modelId="{052DE4E8-88A7-4C51-A9CA-1C3037D32CB9}">
      <dsp:nvSpPr>
        <dsp:cNvPr id="0" name=""/>
        <dsp:cNvSpPr/>
      </dsp:nvSpPr>
      <dsp:spPr>
        <a:xfrm>
          <a:off x="1786066" y="684476"/>
          <a:ext cx="1819924" cy="18199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Метафоры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052588" y="950998"/>
        <a:ext cx="1286880" cy="1286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A1BC4-6345-499B-893A-B4916CDF1B45}">
      <dsp:nvSpPr>
        <dsp:cNvPr id="0" name=""/>
        <dsp:cNvSpPr/>
      </dsp:nvSpPr>
      <dsp:spPr>
        <a:xfrm rot="3607492">
          <a:off x="1464792" y="3426727"/>
          <a:ext cx="1282082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1282082" y="18061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B0BD3-1D6B-4097-A5FA-A6F50DB6735D}">
      <dsp:nvSpPr>
        <dsp:cNvPr id="0" name=""/>
        <dsp:cNvSpPr/>
      </dsp:nvSpPr>
      <dsp:spPr>
        <a:xfrm rot="1846937">
          <a:off x="1927373" y="2907051"/>
          <a:ext cx="899603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899603" y="18061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CCED7-9B1D-492D-9077-377E67F76A94}">
      <dsp:nvSpPr>
        <dsp:cNvPr id="0" name=""/>
        <dsp:cNvSpPr/>
      </dsp:nvSpPr>
      <dsp:spPr>
        <a:xfrm>
          <a:off x="1990742" y="2390981"/>
          <a:ext cx="600728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600728" y="18061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70610-E092-49A7-ADA9-5EE788393BD0}">
      <dsp:nvSpPr>
        <dsp:cNvPr id="0" name=""/>
        <dsp:cNvSpPr/>
      </dsp:nvSpPr>
      <dsp:spPr>
        <a:xfrm rot="19747891">
          <a:off x="1927773" y="1876058"/>
          <a:ext cx="889055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889055" y="18061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05E50-4815-4466-A7EF-7AA6374CDB86}">
      <dsp:nvSpPr>
        <dsp:cNvPr id="0" name=""/>
        <dsp:cNvSpPr/>
      </dsp:nvSpPr>
      <dsp:spPr>
        <a:xfrm rot="18008498">
          <a:off x="1469236" y="1354791"/>
          <a:ext cx="1286558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1286558" y="18061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94645-9762-4A68-BB29-83B9079D50BD}">
      <dsp:nvSpPr>
        <dsp:cNvPr id="0" name=""/>
        <dsp:cNvSpPr/>
      </dsp:nvSpPr>
      <dsp:spPr>
        <a:xfrm>
          <a:off x="759692" y="2002240"/>
          <a:ext cx="1502318" cy="813606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35D72-2CEF-4C6E-9997-5A6F9F34055A}">
      <dsp:nvSpPr>
        <dsp:cNvPr id="0" name=""/>
        <dsp:cNvSpPr/>
      </dsp:nvSpPr>
      <dsp:spPr>
        <a:xfrm>
          <a:off x="1544210" y="2853"/>
          <a:ext cx="2249910" cy="822669"/>
        </a:xfrm>
        <a:prstGeom prst="ellipse">
          <a:avLst/>
        </a:prstGeom>
        <a:solidFill>
          <a:srgbClr val="CC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Сюжет</a:t>
          </a:r>
        </a:p>
      </dsp:txBody>
      <dsp:txXfrm>
        <a:off x="1873702" y="123330"/>
        <a:ext cx="1590926" cy="581715"/>
      </dsp:txXfrm>
    </dsp:sp>
    <dsp:sp modelId="{F55D1A7C-7013-4347-AAF1-AC9EB1CCF2D9}">
      <dsp:nvSpPr>
        <dsp:cNvPr id="0" name=""/>
        <dsp:cNvSpPr/>
      </dsp:nvSpPr>
      <dsp:spPr>
        <a:xfrm>
          <a:off x="2337178" y="918100"/>
          <a:ext cx="1959640" cy="822669"/>
        </a:xfrm>
        <a:prstGeom prst="ellipse">
          <a:avLst/>
        </a:prstGeom>
        <a:solidFill>
          <a:srgbClr val="CC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chemeClr val="tx1"/>
              </a:solidFill>
            </a:rPr>
            <a:t>Краски</a:t>
          </a:r>
        </a:p>
      </dsp:txBody>
      <dsp:txXfrm>
        <a:off x="2624161" y="1038577"/>
        <a:ext cx="1385674" cy="581715"/>
      </dsp:txXfrm>
    </dsp:sp>
    <dsp:sp modelId="{F0CBBA33-7F78-4F06-B714-FA75572AD0F5}">
      <dsp:nvSpPr>
        <dsp:cNvPr id="0" name=""/>
        <dsp:cNvSpPr/>
      </dsp:nvSpPr>
      <dsp:spPr>
        <a:xfrm>
          <a:off x="2591470" y="1997708"/>
          <a:ext cx="1896368" cy="822669"/>
        </a:xfrm>
        <a:prstGeom prst="ellipse">
          <a:avLst/>
        </a:prstGeom>
        <a:solidFill>
          <a:srgbClr val="CC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Звуки</a:t>
          </a:r>
        </a:p>
      </dsp:txBody>
      <dsp:txXfrm>
        <a:off x="2869187" y="2118185"/>
        <a:ext cx="1340934" cy="581715"/>
      </dsp:txXfrm>
    </dsp:sp>
    <dsp:sp modelId="{67382205-7012-4CBD-BCFB-A790F3A5245E}">
      <dsp:nvSpPr>
        <dsp:cNvPr id="0" name=""/>
        <dsp:cNvSpPr/>
      </dsp:nvSpPr>
      <dsp:spPr>
        <a:xfrm>
          <a:off x="2368105" y="3077316"/>
          <a:ext cx="1910156" cy="822669"/>
        </a:xfrm>
        <a:prstGeom prst="ellipse">
          <a:avLst/>
        </a:prstGeom>
        <a:solidFill>
          <a:srgbClr val="CC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Чувства</a:t>
          </a:r>
        </a:p>
      </dsp:txBody>
      <dsp:txXfrm>
        <a:off x="2647841" y="3197793"/>
        <a:ext cx="1350684" cy="581715"/>
      </dsp:txXfrm>
    </dsp:sp>
    <dsp:sp modelId="{8E9E88D2-2879-4601-B5A6-E18B1877EF9C}">
      <dsp:nvSpPr>
        <dsp:cNvPr id="0" name=""/>
        <dsp:cNvSpPr/>
      </dsp:nvSpPr>
      <dsp:spPr>
        <a:xfrm>
          <a:off x="1482340" y="3992564"/>
          <a:ext cx="2348902" cy="822669"/>
        </a:xfrm>
        <a:prstGeom prst="ellipse">
          <a:avLst/>
        </a:prstGeom>
        <a:solidFill>
          <a:srgbClr val="CC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Строки произведения</a:t>
          </a:r>
        </a:p>
      </dsp:txBody>
      <dsp:txXfrm>
        <a:off x="1826329" y="4113041"/>
        <a:ext cx="1660924" cy="581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18E5A-5FD7-428A-9642-34C4BFEAA800}">
      <dsp:nvSpPr>
        <dsp:cNvPr id="0" name=""/>
        <dsp:cNvSpPr/>
      </dsp:nvSpPr>
      <dsp:spPr>
        <a:xfrm>
          <a:off x="0" y="0"/>
          <a:ext cx="6264695" cy="92293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«Выбери «помощника»</a:t>
          </a:r>
          <a:r>
            <a:rPr lang="ru-RU" sz="3100" b="1" kern="1200" dirty="0" smtClean="0">
              <a:solidFill>
                <a:schemeClr val="tx1"/>
              </a:solidFill>
            </a:rPr>
            <a:t> 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1345233" y="0"/>
        <a:ext cx="4919462" cy="922938"/>
      </dsp:txXfrm>
    </dsp:sp>
    <dsp:sp modelId="{1151CFE5-42E3-45B0-94D2-35353C020106}">
      <dsp:nvSpPr>
        <dsp:cNvPr id="0" name=""/>
        <dsp:cNvSpPr/>
      </dsp:nvSpPr>
      <dsp:spPr>
        <a:xfrm>
          <a:off x="92293" y="92293"/>
          <a:ext cx="1252939" cy="7383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3166C-4071-4648-A553-F6FCA5CDF18C}">
      <dsp:nvSpPr>
        <dsp:cNvPr id="0" name=""/>
        <dsp:cNvSpPr/>
      </dsp:nvSpPr>
      <dsp:spPr>
        <a:xfrm>
          <a:off x="0" y="1015232"/>
          <a:ext cx="6264695" cy="92293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«Выбери задание»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345233" y="1015232"/>
        <a:ext cx="4919462" cy="922938"/>
      </dsp:txXfrm>
    </dsp:sp>
    <dsp:sp modelId="{8847E9FC-0F39-4FF7-B58B-22AF6BC7211E}">
      <dsp:nvSpPr>
        <dsp:cNvPr id="0" name=""/>
        <dsp:cNvSpPr/>
      </dsp:nvSpPr>
      <dsp:spPr>
        <a:xfrm>
          <a:off x="92293" y="1107525"/>
          <a:ext cx="1252939" cy="7383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23F68-E9A3-4811-929A-4F142ACFBBA9}">
      <dsp:nvSpPr>
        <dsp:cNvPr id="0" name=""/>
        <dsp:cNvSpPr/>
      </dsp:nvSpPr>
      <dsp:spPr>
        <a:xfrm>
          <a:off x="0" y="2030464"/>
          <a:ext cx="6264695" cy="92293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«Секрет»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345233" y="2030464"/>
        <a:ext cx="4919462" cy="922938"/>
      </dsp:txXfrm>
    </dsp:sp>
    <dsp:sp modelId="{292D66C2-127D-4448-A4E0-D231E6E43DB4}">
      <dsp:nvSpPr>
        <dsp:cNvPr id="0" name=""/>
        <dsp:cNvSpPr/>
      </dsp:nvSpPr>
      <dsp:spPr>
        <a:xfrm>
          <a:off x="92293" y="2122757"/>
          <a:ext cx="1252939" cy="7383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8FF3F-7AA6-48B8-A577-6F647E484F73}">
      <dsp:nvSpPr>
        <dsp:cNvPr id="0" name=""/>
        <dsp:cNvSpPr/>
      </dsp:nvSpPr>
      <dsp:spPr>
        <a:xfrm>
          <a:off x="0" y="3045696"/>
          <a:ext cx="6264695" cy="92293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«Выход из строя»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345233" y="3045696"/>
        <a:ext cx="4919462" cy="922938"/>
      </dsp:txXfrm>
    </dsp:sp>
    <dsp:sp modelId="{EB8A41BD-0D39-4901-A355-77E37C6575A0}">
      <dsp:nvSpPr>
        <dsp:cNvPr id="0" name=""/>
        <dsp:cNvSpPr/>
      </dsp:nvSpPr>
      <dsp:spPr>
        <a:xfrm>
          <a:off x="92293" y="3137989"/>
          <a:ext cx="1252939" cy="7383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B0213-7104-4144-B100-A8BEDBCC34CB}">
      <dsp:nvSpPr>
        <dsp:cNvPr id="0" name=""/>
        <dsp:cNvSpPr/>
      </dsp:nvSpPr>
      <dsp:spPr>
        <a:xfrm>
          <a:off x="0" y="0"/>
          <a:ext cx="6940488" cy="1270000"/>
        </a:xfrm>
        <a:prstGeom prst="roundRect">
          <a:avLst>
            <a:gd name="adj" fmla="val 10000"/>
          </a:avLst>
        </a:prstGeom>
        <a:solidFill>
          <a:srgbClr val="CCCC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Создание опорной схемы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1515097" y="0"/>
        <a:ext cx="5425390" cy="1270000"/>
      </dsp:txXfrm>
    </dsp:sp>
    <dsp:sp modelId="{83A71A17-14E4-481F-8B54-46FAC3BE02B6}">
      <dsp:nvSpPr>
        <dsp:cNvPr id="0" name=""/>
        <dsp:cNvSpPr/>
      </dsp:nvSpPr>
      <dsp:spPr>
        <a:xfrm flipH="1" flipV="1">
          <a:off x="718579" y="544997"/>
          <a:ext cx="204938" cy="18000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2502C-5F4C-4D68-88AB-8CF5EA35C8F8}">
      <dsp:nvSpPr>
        <dsp:cNvPr id="0" name=""/>
        <dsp:cNvSpPr/>
      </dsp:nvSpPr>
      <dsp:spPr>
        <a:xfrm>
          <a:off x="0" y="1397000"/>
          <a:ext cx="6940488" cy="127000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Составление алгоритма применения правила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1515097" y="1397000"/>
        <a:ext cx="5425390" cy="1270000"/>
      </dsp:txXfrm>
    </dsp:sp>
    <dsp:sp modelId="{2FE22F10-1DE0-489A-9595-7F279F191073}">
      <dsp:nvSpPr>
        <dsp:cNvPr id="0" name=""/>
        <dsp:cNvSpPr/>
      </dsp:nvSpPr>
      <dsp:spPr>
        <a:xfrm>
          <a:off x="718579" y="1941997"/>
          <a:ext cx="204938" cy="18000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F666B-1872-4B97-849C-EA2A8C3CAE4E}">
      <dsp:nvSpPr>
        <dsp:cNvPr id="0" name=""/>
        <dsp:cNvSpPr/>
      </dsp:nvSpPr>
      <dsp:spPr>
        <a:xfrm>
          <a:off x="0" y="2794000"/>
          <a:ext cx="6940488" cy="127000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</a:rPr>
            <a:t>Фиксация окончательного вида опорной схемы и алгоритма</a:t>
          </a:r>
          <a:endParaRPr lang="ru-RU" sz="2500" b="1" kern="1200" dirty="0">
            <a:solidFill>
              <a:schemeClr val="tx1"/>
            </a:solidFill>
          </a:endParaRPr>
        </a:p>
      </dsp:txBody>
      <dsp:txXfrm>
        <a:off x="1515097" y="2794000"/>
        <a:ext cx="5425390" cy="1270000"/>
      </dsp:txXfrm>
    </dsp:sp>
    <dsp:sp modelId="{3D19B575-B895-4822-9943-370428237042}">
      <dsp:nvSpPr>
        <dsp:cNvPr id="0" name=""/>
        <dsp:cNvSpPr/>
      </dsp:nvSpPr>
      <dsp:spPr>
        <a:xfrm>
          <a:off x="718579" y="3338997"/>
          <a:ext cx="204938" cy="18000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90199-B726-441C-905B-12F2A17907EB}">
      <dsp:nvSpPr>
        <dsp:cNvPr id="0" name=""/>
        <dsp:cNvSpPr/>
      </dsp:nvSpPr>
      <dsp:spPr>
        <a:xfrm>
          <a:off x="0" y="0"/>
          <a:ext cx="3605463" cy="4176464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>
        <a:off x="0" y="0"/>
        <a:ext cx="3605463" cy="1252939"/>
      </dsp:txXfrm>
    </dsp:sp>
    <dsp:sp modelId="{E7B9B5AE-1DAD-4DEE-91FD-1DE93D36430F}">
      <dsp:nvSpPr>
        <dsp:cNvPr id="0" name=""/>
        <dsp:cNvSpPr/>
      </dsp:nvSpPr>
      <dsp:spPr>
        <a:xfrm>
          <a:off x="288031" y="296003"/>
          <a:ext cx="2884370" cy="820507"/>
        </a:xfrm>
        <a:prstGeom prst="roundRect">
          <a:avLst>
            <a:gd name="adj" fmla="val 10000"/>
          </a:avLst>
        </a:prstGeom>
        <a:solidFill>
          <a:srgbClr val="C9C4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«Следопыт»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12063" y="320035"/>
        <a:ext cx="2836306" cy="772443"/>
      </dsp:txXfrm>
    </dsp:sp>
    <dsp:sp modelId="{B51A815C-F87F-4403-8549-6FC2B9C1580B}">
      <dsp:nvSpPr>
        <dsp:cNvPr id="0" name=""/>
        <dsp:cNvSpPr/>
      </dsp:nvSpPr>
      <dsp:spPr>
        <a:xfrm>
          <a:off x="288031" y="1554012"/>
          <a:ext cx="2884370" cy="820507"/>
        </a:xfrm>
        <a:prstGeom prst="roundRect">
          <a:avLst>
            <a:gd name="adj" fmla="val 10000"/>
          </a:avLst>
        </a:prstGeom>
        <a:solidFill>
          <a:srgbClr val="C9C4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«Пирамидка»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12063" y="1578044"/>
        <a:ext cx="2836306" cy="772443"/>
      </dsp:txXfrm>
    </dsp:sp>
    <dsp:sp modelId="{6EE1F02F-A24D-4E92-83A3-810CDCC7CA30}">
      <dsp:nvSpPr>
        <dsp:cNvPr id="0" name=""/>
        <dsp:cNvSpPr/>
      </dsp:nvSpPr>
      <dsp:spPr>
        <a:xfrm>
          <a:off x="288031" y="2886029"/>
          <a:ext cx="2884370" cy="820507"/>
        </a:xfrm>
        <a:prstGeom prst="roundRect">
          <a:avLst>
            <a:gd name="adj" fmla="val 10000"/>
          </a:avLst>
        </a:prstGeom>
        <a:solidFill>
          <a:srgbClr val="C9C4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«Что? Зачем? Почему?»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12063" y="2910061"/>
        <a:ext cx="2836306" cy="772443"/>
      </dsp:txXfrm>
    </dsp:sp>
    <dsp:sp modelId="{D91587B9-8D2B-46BD-AB03-DB9B547DFF8D}">
      <dsp:nvSpPr>
        <dsp:cNvPr id="0" name=""/>
        <dsp:cNvSpPr/>
      </dsp:nvSpPr>
      <dsp:spPr>
        <a:xfrm>
          <a:off x="3879620" y="0"/>
          <a:ext cx="3605463" cy="4176464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>
        <a:off x="3879620" y="0"/>
        <a:ext cx="3605463" cy="1252939"/>
      </dsp:txXfrm>
    </dsp:sp>
    <dsp:sp modelId="{CC2057A1-8A24-46C7-9860-F98818318D32}">
      <dsp:nvSpPr>
        <dsp:cNvPr id="0" name=""/>
        <dsp:cNvSpPr/>
      </dsp:nvSpPr>
      <dsp:spPr>
        <a:xfrm>
          <a:off x="4248474" y="296003"/>
          <a:ext cx="2884370" cy="820507"/>
        </a:xfrm>
        <a:prstGeom prst="roundRect">
          <a:avLst>
            <a:gd name="adj" fmla="val 10000"/>
          </a:avLst>
        </a:prstGeom>
        <a:solidFill>
          <a:srgbClr val="9F927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«Переводчик»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272506" y="320035"/>
        <a:ext cx="2836306" cy="772443"/>
      </dsp:txXfrm>
    </dsp:sp>
    <dsp:sp modelId="{C85A4D87-898F-4FA7-BD7A-419A5323A9B7}">
      <dsp:nvSpPr>
        <dsp:cNvPr id="0" name=""/>
        <dsp:cNvSpPr/>
      </dsp:nvSpPr>
      <dsp:spPr>
        <a:xfrm>
          <a:off x="4248474" y="1554012"/>
          <a:ext cx="2884370" cy="820507"/>
        </a:xfrm>
        <a:prstGeom prst="roundRect">
          <a:avLst>
            <a:gd name="adj" fmla="val 10000"/>
          </a:avLst>
        </a:prstGeom>
        <a:solidFill>
          <a:srgbClr val="9F927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«Неточный перевод»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272506" y="1578044"/>
        <a:ext cx="2836306" cy="772443"/>
      </dsp:txXfrm>
    </dsp:sp>
    <dsp:sp modelId="{50C50A2A-A2C2-49EF-9385-12722A030043}">
      <dsp:nvSpPr>
        <dsp:cNvPr id="0" name=""/>
        <dsp:cNvSpPr/>
      </dsp:nvSpPr>
      <dsp:spPr>
        <a:xfrm>
          <a:off x="4248474" y="2886029"/>
          <a:ext cx="2884370" cy="820507"/>
        </a:xfrm>
        <a:prstGeom prst="roundRect">
          <a:avLst>
            <a:gd name="adj" fmla="val 10000"/>
          </a:avLst>
        </a:prstGeom>
        <a:solidFill>
          <a:srgbClr val="9F9271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«Движение по маршруту»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272506" y="2910061"/>
        <a:ext cx="2836306" cy="772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90199-B726-441C-905B-12F2A17907EB}">
      <dsp:nvSpPr>
        <dsp:cNvPr id="0" name=""/>
        <dsp:cNvSpPr/>
      </dsp:nvSpPr>
      <dsp:spPr>
        <a:xfrm>
          <a:off x="0" y="0"/>
          <a:ext cx="3805735" cy="3816424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 dirty="0">
            <a:solidFill>
              <a:schemeClr val="tx1"/>
            </a:solidFill>
          </a:endParaRPr>
        </a:p>
      </dsp:txBody>
      <dsp:txXfrm>
        <a:off x="0" y="0"/>
        <a:ext cx="3805735" cy="1144927"/>
      </dsp:txXfrm>
    </dsp:sp>
    <dsp:sp modelId="{E7B9B5AE-1DAD-4DEE-91FD-1DE93D36430F}">
      <dsp:nvSpPr>
        <dsp:cNvPr id="0" name=""/>
        <dsp:cNvSpPr/>
      </dsp:nvSpPr>
      <dsp:spPr>
        <a:xfrm>
          <a:off x="0" y="270485"/>
          <a:ext cx="3668728" cy="749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«Реставрация»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21960" y="292445"/>
        <a:ext cx="3624808" cy="705854"/>
      </dsp:txXfrm>
    </dsp:sp>
    <dsp:sp modelId="{B51A815C-F87F-4403-8549-6FC2B9C1580B}">
      <dsp:nvSpPr>
        <dsp:cNvPr id="0" name=""/>
        <dsp:cNvSpPr/>
      </dsp:nvSpPr>
      <dsp:spPr>
        <a:xfrm>
          <a:off x="0" y="1420045"/>
          <a:ext cx="3812737" cy="749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«Чтобы было,       если бы не было…»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21960" y="1442005"/>
        <a:ext cx="3768817" cy="705854"/>
      </dsp:txXfrm>
    </dsp:sp>
    <dsp:sp modelId="{6EE1F02F-A24D-4E92-83A3-810CDCC7CA30}">
      <dsp:nvSpPr>
        <dsp:cNvPr id="0" name=""/>
        <dsp:cNvSpPr/>
      </dsp:nvSpPr>
      <dsp:spPr>
        <a:xfrm>
          <a:off x="0" y="2637234"/>
          <a:ext cx="3828752" cy="749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«Разложи по полочкам»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21960" y="2659194"/>
        <a:ext cx="3784832" cy="705854"/>
      </dsp:txXfrm>
    </dsp:sp>
    <dsp:sp modelId="{D91587B9-8D2B-46BD-AB03-DB9B547DFF8D}">
      <dsp:nvSpPr>
        <dsp:cNvPr id="0" name=""/>
        <dsp:cNvSpPr/>
      </dsp:nvSpPr>
      <dsp:spPr>
        <a:xfrm>
          <a:off x="4114663" y="0"/>
          <a:ext cx="3805735" cy="3816424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 dirty="0">
            <a:solidFill>
              <a:schemeClr val="tx1"/>
            </a:solidFill>
          </a:endParaRPr>
        </a:p>
      </dsp:txBody>
      <dsp:txXfrm>
        <a:off x="4114663" y="0"/>
        <a:ext cx="3805735" cy="1144927"/>
      </dsp:txXfrm>
    </dsp:sp>
    <dsp:sp modelId="{CC2057A1-8A24-46C7-9860-F98818318D32}">
      <dsp:nvSpPr>
        <dsp:cNvPr id="0" name=""/>
        <dsp:cNvSpPr/>
      </dsp:nvSpPr>
      <dsp:spPr>
        <a:xfrm>
          <a:off x="4320477" y="270485"/>
          <a:ext cx="3411643" cy="749774"/>
        </a:xfrm>
        <a:prstGeom prst="roundRect">
          <a:avLst>
            <a:gd name="adj" fmla="val 10000"/>
          </a:avLst>
        </a:prstGeom>
        <a:solidFill>
          <a:srgbClr val="9E9A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«Решето»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4342437" y="292445"/>
        <a:ext cx="3367723" cy="705854"/>
      </dsp:txXfrm>
    </dsp:sp>
    <dsp:sp modelId="{C85A4D87-898F-4FA7-BD7A-419A5323A9B7}">
      <dsp:nvSpPr>
        <dsp:cNvPr id="0" name=""/>
        <dsp:cNvSpPr/>
      </dsp:nvSpPr>
      <dsp:spPr>
        <a:xfrm>
          <a:off x="4320477" y="1420045"/>
          <a:ext cx="3411643" cy="749774"/>
        </a:xfrm>
        <a:prstGeom prst="roundRect">
          <a:avLst>
            <a:gd name="adj" fmla="val 10000"/>
          </a:avLst>
        </a:prstGeom>
        <a:solidFill>
          <a:srgbClr val="9E9A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</a:t>
          </a:r>
          <a:r>
            <a:rPr lang="ru-RU" sz="2600" b="1" kern="1200" dirty="0" err="1" smtClean="0">
              <a:solidFill>
                <a:schemeClr val="tx1"/>
              </a:solidFill>
            </a:rPr>
            <a:t>Пазлы</a:t>
          </a:r>
          <a:r>
            <a:rPr lang="ru-RU" sz="2600" b="1" kern="1200" dirty="0" smtClean="0">
              <a:solidFill>
                <a:schemeClr val="tx1"/>
              </a:solidFill>
            </a:rPr>
            <a:t>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4342437" y="1442005"/>
        <a:ext cx="3367723" cy="705854"/>
      </dsp:txXfrm>
    </dsp:sp>
    <dsp:sp modelId="{50C50A2A-A2C2-49EF-9385-12722A030043}">
      <dsp:nvSpPr>
        <dsp:cNvPr id="0" name=""/>
        <dsp:cNvSpPr/>
      </dsp:nvSpPr>
      <dsp:spPr>
        <a:xfrm>
          <a:off x="4231667" y="2637234"/>
          <a:ext cx="3589265" cy="749774"/>
        </a:xfrm>
        <a:prstGeom prst="roundRect">
          <a:avLst>
            <a:gd name="adj" fmla="val 10000"/>
          </a:avLst>
        </a:prstGeom>
        <a:solidFill>
          <a:srgbClr val="9E9A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«Скоростной спуск»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4253627" y="2659194"/>
        <a:ext cx="3545345" cy="7058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90199-B726-441C-905B-12F2A17907EB}">
      <dsp:nvSpPr>
        <dsp:cNvPr id="0" name=""/>
        <dsp:cNvSpPr/>
      </dsp:nvSpPr>
      <dsp:spPr>
        <a:xfrm>
          <a:off x="1553364" y="0"/>
          <a:ext cx="207515" cy="3888432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>
        <a:off x="1553364" y="0"/>
        <a:ext cx="207515" cy="1166529"/>
      </dsp:txXfrm>
    </dsp:sp>
    <dsp:sp modelId="{E7B9B5AE-1DAD-4DEE-91FD-1DE93D36430F}">
      <dsp:nvSpPr>
        <dsp:cNvPr id="0" name=""/>
        <dsp:cNvSpPr/>
      </dsp:nvSpPr>
      <dsp:spPr>
        <a:xfrm>
          <a:off x="0" y="275589"/>
          <a:ext cx="3320243" cy="76392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«Паровозик»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374" y="297963"/>
        <a:ext cx="3275495" cy="719173"/>
      </dsp:txXfrm>
    </dsp:sp>
    <dsp:sp modelId="{B51A815C-F87F-4403-8549-6FC2B9C1580B}">
      <dsp:nvSpPr>
        <dsp:cNvPr id="0" name=""/>
        <dsp:cNvSpPr/>
      </dsp:nvSpPr>
      <dsp:spPr>
        <a:xfrm>
          <a:off x="0" y="1446838"/>
          <a:ext cx="3320243" cy="76392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«Многоэтажный дом»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374" y="1469212"/>
        <a:ext cx="3275495" cy="719173"/>
      </dsp:txXfrm>
    </dsp:sp>
    <dsp:sp modelId="{6EE1F02F-A24D-4E92-83A3-810CDCC7CA30}">
      <dsp:nvSpPr>
        <dsp:cNvPr id="0" name=""/>
        <dsp:cNvSpPr/>
      </dsp:nvSpPr>
      <dsp:spPr>
        <a:xfrm>
          <a:off x="0" y="2686993"/>
          <a:ext cx="3320243" cy="76392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«Древо познания»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374" y="2709367"/>
        <a:ext cx="3275495" cy="719173"/>
      </dsp:txXfrm>
    </dsp:sp>
    <dsp:sp modelId="{D91587B9-8D2B-46BD-AB03-DB9B547DFF8D}">
      <dsp:nvSpPr>
        <dsp:cNvPr id="0" name=""/>
        <dsp:cNvSpPr/>
      </dsp:nvSpPr>
      <dsp:spPr>
        <a:xfrm>
          <a:off x="3337167" y="0"/>
          <a:ext cx="4150304" cy="3888432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</a:endParaRPr>
        </a:p>
      </dsp:txBody>
      <dsp:txXfrm>
        <a:off x="3337167" y="0"/>
        <a:ext cx="4150304" cy="1166529"/>
      </dsp:txXfrm>
    </dsp:sp>
    <dsp:sp modelId="{CC2057A1-8A24-46C7-9860-F98818318D32}">
      <dsp:nvSpPr>
        <dsp:cNvPr id="0" name=""/>
        <dsp:cNvSpPr/>
      </dsp:nvSpPr>
      <dsp:spPr>
        <a:xfrm>
          <a:off x="3752675" y="275589"/>
          <a:ext cx="3320243" cy="763921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«Найди общее и отличительное»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75049" y="297963"/>
        <a:ext cx="3275495" cy="719173"/>
      </dsp:txXfrm>
    </dsp:sp>
    <dsp:sp modelId="{C85A4D87-898F-4FA7-BD7A-419A5323A9B7}">
      <dsp:nvSpPr>
        <dsp:cNvPr id="0" name=""/>
        <dsp:cNvSpPr/>
      </dsp:nvSpPr>
      <dsp:spPr>
        <a:xfrm>
          <a:off x="3752675" y="1446838"/>
          <a:ext cx="3320243" cy="763921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«Бусы»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75049" y="1469212"/>
        <a:ext cx="3275495" cy="719173"/>
      </dsp:txXfrm>
    </dsp:sp>
    <dsp:sp modelId="{50C50A2A-A2C2-49EF-9385-12722A030043}">
      <dsp:nvSpPr>
        <dsp:cNvPr id="0" name=""/>
        <dsp:cNvSpPr/>
      </dsp:nvSpPr>
      <dsp:spPr>
        <a:xfrm>
          <a:off x="3752675" y="2686993"/>
          <a:ext cx="3320243" cy="763921"/>
        </a:xfrm>
        <a:prstGeom prst="roundRect">
          <a:avLst>
            <a:gd name="adj" fmla="val 10000"/>
          </a:avLst>
        </a:prstGeom>
        <a:solidFill>
          <a:srgbClr val="CC990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«Матрешки»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775049" y="2709367"/>
        <a:ext cx="3275495" cy="719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04A83-3B38-41F3-B0C6-811E9756F3A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«</a:t>
          </a:r>
          <a:r>
            <a:rPr lang="ru-RU" sz="2800" b="1" kern="1200" dirty="0" smtClean="0">
              <a:solidFill>
                <a:schemeClr val="tx1"/>
              </a:solidFill>
            </a:rPr>
            <a:t>Визитка»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44" y="145603"/>
        <a:ext cx="2902148" cy="1741289"/>
      </dsp:txXfrm>
    </dsp:sp>
    <dsp:sp modelId="{C07B142E-6408-4E56-BA18-07E32479C4B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CC9900"/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«Магнит»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193107" y="145603"/>
        <a:ext cx="2902148" cy="1741289"/>
      </dsp:txXfrm>
    </dsp:sp>
    <dsp:sp modelId="{5896F46D-03A4-4688-B7DD-1E52186FAD2A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2">
            <a:lumMod val="75000"/>
          </a:schemeClr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«Сортировка слов»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44" y="2177107"/>
        <a:ext cx="2902148" cy="1741289"/>
      </dsp:txXfrm>
    </dsp:sp>
    <dsp:sp modelId="{856B36ED-F822-441C-9399-60BEA81AE47B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«Сортировка заданий»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193107" y="2177107"/>
        <a:ext cx="2902148" cy="1741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04A83-3B38-41F3-B0C6-811E9756F3A7}">
      <dsp:nvSpPr>
        <dsp:cNvPr id="0" name=""/>
        <dsp:cNvSpPr/>
      </dsp:nvSpPr>
      <dsp:spPr>
        <a:xfrm>
          <a:off x="938975" y="265"/>
          <a:ext cx="2016007" cy="12304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«</a:t>
          </a: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Лесенка»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38975" y="265"/>
        <a:ext cx="2016007" cy="1230466"/>
      </dsp:txXfrm>
    </dsp:sp>
    <dsp:sp modelId="{C07B142E-6408-4E56-BA18-07E32479C4BD}">
      <dsp:nvSpPr>
        <dsp:cNvPr id="0" name=""/>
        <dsp:cNvSpPr/>
      </dsp:nvSpPr>
      <dsp:spPr>
        <a:xfrm>
          <a:off x="3141017" y="265"/>
          <a:ext cx="2016007" cy="1230466"/>
        </a:xfrm>
        <a:prstGeom prst="rect">
          <a:avLst/>
        </a:prstGeom>
        <a:solidFill>
          <a:srgbClr val="9E9A00"/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«Строго по курсу»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41017" y="265"/>
        <a:ext cx="2016007" cy="1230466"/>
      </dsp:txXfrm>
    </dsp:sp>
    <dsp:sp modelId="{5896F46D-03A4-4688-B7DD-1E52186FAD2A}">
      <dsp:nvSpPr>
        <dsp:cNvPr id="0" name=""/>
        <dsp:cNvSpPr/>
      </dsp:nvSpPr>
      <dsp:spPr>
        <a:xfrm>
          <a:off x="938975" y="1416766"/>
          <a:ext cx="2016007" cy="1230466"/>
        </a:xfrm>
        <a:prstGeom prst="rect">
          <a:avLst/>
        </a:prstGeom>
        <a:solidFill>
          <a:srgbClr val="CC9900"/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chemeClr val="tx1">
                  <a:lumMod val="85000"/>
                  <a:lumOff val="15000"/>
                </a:schemeClr>
              </a:solidFill>
            </a:rPr>
            <a:t>«Интервью»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38975" y="1416766"/>
        <a:ext cx="2016007" cy="1230466"/>
      </dsp:txXfrm>
    </dsp:sp>
    <dsp:sp modelId="{856B36ED-F822-441C-9399-60BEA81AE47B}">
      <dsp:nvSpPr>
        <dsp:cNvPr id="0" name=""/>
        <dsp:cNvSpPr/>
      </dsp:nvSpPr>
      <dsp:spPr>
        <a:xfrm>
          <a:off x="3141017" y="1416766"/>
          <a:ext cx="2016007" cy="123046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«Внимание, опасное место!»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41017" y="1416766"/>
        <a:ext cx="2016007" cy="1230466"/>
      </dsp:txXfrm>
    </dsp:sp>
    <dsp:sp modelId="{831B1A22-3651-47F2-8E2A-F00CC830D85A}">
      <dsp:nvSpPr>
        <dsp:cNvPr id="0" name=""/>
        <dsp:cNvSpPr/>
      </dsp:nvSpPr>
      <dsp:spPr>
        <a:xfrm>
          <a:off x="2039996" y="2833268"/>
          <a:ext cx="2016007" cy="123046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«Расстояние до пункта назначения»</a:t>
          </a:r>
          <a:endParaRPr lang="ru-RU" sz="2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39996" y="2833268"/>
        <a:ext cx="2016007" cy="1230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84FD-1BE5-459F-A7BF-6A9597AA801C}">
      <dsp:nvSpPr>
        <dsp:cNvPr id="0" name=""/>
        <dsp:cNvSpPr/>
      </dsp:nvSpPr>
      <dsp:spPr>
        <a:xfrm>
          <a:off x="2555703" y="1197131"/>
          <a:ext cx="2775050" cy="277505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Название произведения, автор</a:t>
          </a:r>
        </a:p>
      </dsp:txBody>
      <dsp:txXfrm>
        <a:off x="2962100" y="1603528"/>
        <a:ext cx="1962256" cy="1962256"/>
      </dsp:txXfrm>
    </dsp:sp>
    <dsp:sp modelId="{01CC9F08-3687-4206-AAB9-9141158D92C3}">
      <dsp:nvSpPr>
        <dsp:cNvPr id="0" name=""/>
        <dsp:cNvSpPr/>
      </dsp:nvSpPr>
      <dsp:spPr>
        <a:xfrm>
          <a:off x="3249466" y="85616"/>
          <a:ext cx="1387525" cy="1387525"/>
        </a:xfrm>
        <a:prstGeom prst="ellipse">
          <a:avLst/>
        </a:prstGeom>
        <a:solidFill>
          <a:schemeClr val="accent5">
            <a:alpha val="50000"/>
            <a:hueOff val="-3331939"/>
            <a:satOff val="3265"/>
            <a:lumOff val="-3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Жанр</a:t>
          </a:r>
        </a:p>
      </dsp:txBody>
      <dsp:txXfrm>
        <a:off x="3452664" y="288814"/>
        <a:ext cx="981129" cy="981129"/>
      </dsp:txXfrm>
    </dsp:sp>
    <dsp:sp modelId="{DD0554D7-477E-452A-B595-679487F2676B}">
      <dsp:nvSpPr>
        <dsp:cNvPr id="0" name=""/>
        <dsp:cNvSpPr/>
      </dsp:nvSpPr>
      <dsp:spPr>
        <a:xfrm>
          <a:off x="4966386" y="1333032"/>
          <a:ext cx="1387525" cy="1387525"/>
        </a:xfrm>
        <a:prstGeom prst="ellipse">
          <a:avLst/>
        </a:prstGeom>
        <a:solidFill>
          <a:schemeClr val="accent5">
            <a:alpha val="50000"/>
            <a:hueOff val="-6663878"/>
            <a:satOff val="6529"/>
            <a:lumOff val="-75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Тема</a:t>
          </a:r>
        </a:p>
      </dsp:txBody>
      <dsp:txXfrm>
        <a:off x="5169584" y="1536230"/>
        <a:ext cx="981129" cy="981129"/>
      </dsp:txXfrm>
    </dsp:sp>
    <dsp:sp modelId="{9CE5CBF5-781F-441A-8CD4-47A0089FA1DF}">
      <dsp:nvSpPr>
        <dsp:cNvPr id="0" name=""/>
        <dsp:cNvSpPr/>
      </dsp:nvSpPr>
      <dsp:spPr>
        <a:xfrm>
          <a:off x="4310581" y="3351393"/>
          <a:ext cx="1387525" cy="1387525"/>
        </a:xfrm>
        <a:prstGeom prst="ellipse">
          <a:avLst/>
        </a:prstGeom>
        <a:solidFill>
          <a:schemeClr val="accent5">
            <a:alpha val="50000"/>
            <a:hueOff val="-9995816"/>
            <a:satOff val="9794"/>
            <a:lumOff val="-11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Ход </a:t>
          </a:r>
          <a:r>
            <a:rPr lang="ru-RU" sz="2000" b="1" kern="1200" dirty="0" err="1" smtClean="0"/>
            <a:t>собы-тий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4513779" y="3554591"/>
        <a:ext cx="981129" cy="981129"/>
      </dsp:txXfrm>
    </dsp:sp>
    <dsp:sp modelId="{52762FF7-FE4D-44A7-ADDC-3D366567860F}">
      <dsp:nvSpPr>
        <dsp:cNvPr id="0" name=""/>
        <dsp:cNvSpPr/>
      </dsp:nvSpPr>
      <dsp:spPr>
        <a:xfrm>
          <a:off x="2217106" y="3372541"/>
          <a:ext cx="1387525" cy="1387525"/>
        </a:xfrm>
        <a:prstGeom prst="ellipse">
          <a:avLst/>
        </a:prstGeom>
        <a:solidFill>
          <a:schemeClr val="accent5">
            <a:alpha val="50000"/>
            <a:hueOff val="-13327755"/>
            <a:satOff val="13058"/>
            <a:lumOff val="-150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Герои</a:t>
          </a:r>
        </a:p>
      </dsp:txBody>
      <dsp:txXfrm>
        <a:off x="2420304" y="3575739"/>
        <a:ext cx="981129" cy="981129"/>
      </dsp:txXfrm>
    </dsp:sp>
    <dsp:sp modelId="{7A34C26B-AA68-48E6-8AFB-1FD78FF86B68}">
      <dsp:nvSpPr>
        <dsp:cNvPr id="0" name=""/>
        <dsp:cNvSpPr/>
      </dsp:nvSpPr>
      <dsp:spPr>
        <a:xfrm>
          <a:off x="1422951" y="1296145"/>
          <a:ext cx="1606712" cy="1461299"/>
        </a:xfrm>
        <a:prstGeom prst="ellipse">
          <a:avLst/>
        </a:prstGeom>
        <a:solidFill>
          <a:schemeClr val="accent5">
            <a:alpha val="50000"/>
            <a:hueOff val="-16659694"/>
            <a:satOff val="16323"/>
            <a:lumOff val="-188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Главная мысль</a:t>
          </a:r>
        </a:p>
      </dsp:txBody>
      <dsp:txXfrm>
        <a:off x="1658249" y="1510147"/>
        <a:ext cx="1136116" cy="1033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42F770-A5B0-428E-9969-9DFD6E2ECC42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21E197-1FAC-48B5-BC5D-650B12A9C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1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D3F4758-2DD4-4FFB-99BF-A9389C9622C8}" type="slidenum">
              <a:rPr lang="ru-RU" smtClean="0"/>
              <a:pPr eaLnBrk="1" hangingPunct="1"/>
              <a:t>43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FA49-60DB-4F0B-9CDF-CE21A1431C5B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72F6081-2642-4DEF-BEDB-9859D1771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67FB-B1F1-48BD-A4CF-23410B104B90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C705-BE82-404A-B363-BF4AF2770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6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9D7D-9058-4FB0-97BA-293AD822AC5B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8083-760A-4C29-AA57-B4154F231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0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99EF-1CE7-44CD-BD52-CBD709D1FB90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112F-AF9F-4A6F-B385-108085A16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CEFC-0DC8-40EE-8CE5-EE0393883B19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A3DB-ECB9-4726-8740-1882CD409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52FC-C3BE-4C6B-BEAB-F36449A60FD6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BFE6-540D-4BDF-959A-A8C3A3E37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2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2D10-9C47-4708-B952-4CCDBB208A23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4146-6B65-46B2-80EF-C06AB22C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1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1180-0006-4AB1-9CDC-C8B50FAA351F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DE2C-BDA0-4D8A-AB36-83E2EB6F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1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0183-6733-44E8-8576-4766885D3D6B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A136-E49C-4741-9928-98774447D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8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FE88-FD58-4562-B8F9-CCE8E3593780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3DFF-FA97-4166-B337-0443D5B42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9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145D-20D7-445B-86B3-43DD9956D71A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F209-D714-48EA-95A2-EE4828A46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17769F-16BE-446E-9409-E3E25FC39C4F}" type="datetimeFigureOut">
              <a:rPr lang="ru-RU"/>
              <a:pPr>
                <a:defRPr/>
              </a:pPr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A0E6EA-E32A-4B8D-A02A-C251E39DA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1" r:id="rId2"/>
    <p:sldLayoutId id="2147483867" r:id="rId3"/>
    <p:sldLayoutId id="2147483862" r:id="rId4"/>
    <p:sldLayoutId id="2147483863" r:id="rId5"/>
    <p:sldLayoutId id="2147483864" r:id="rId6"/>
    <p:sldLayoutId id="2147483868" r:id="rId7"/>
    <p:sldLayoutId id="2147483869" r:id="rId8"/>
    <p:sldLayoutId id="2147483870" r:id="rId9"/>
    <p:sldLayoutId id="2147483865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5.jpeg"/><Relationship Id="rId4" Type="http://schemas.openxmlformats.org/officeDocument/2006/relationships/image" Target="../media/image27.jpeg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териалы для оформления сайта\Награды учителей\Мои награды, книги\Издательская деятельность\WP_20131006_0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17742" r="6980" b="12908"/>
          <a:stretch/>
        </p:blipFill>
        <p:spPr bwMode="auto">
          <a:xfrm>
            <a:off x="466864" y="692697"/>
            <a:ext cx="2521095" cy="35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стижения\WP_20140113_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5672" r="6355" b="12644"/>
          <a:stretch/>
        </p:blipFill>
        <p:spPr bwMode="auto">
          <a:xfrm>
            <a:off x="1619672" y="2995690"/>
            <a:ext cx="2591029" cy="36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 l="36337" t="21492" r="19250" b="22134"/>
          <a:stretch>
            <a:fillRect/>
          </a:stretch>
        </p:blipFill>
        <p:spPr bwMode="auto">
          <a:xfrm>
            <a:off x="4139952" y="4725144"/>
            <a:ext cx="2133312" cy="152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 l="23552" t="19646" r="19923" b="8957"/>
          <a:stretch>
            <a:fillRect/>
          </a:stretch>
        </p:blipFill>
        <p:spPr bwMode="auto">
          <a:xfrm>
            <a:off x="5985232" y="2924944"/>
            <a:ext cx="2130600" cy="15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 l="17756" t="12878" r="22401" b="9855"/>
          <a:stretch>
            <a:fillRect/>
          </a:stretch>
        </p:blipFill>
        <p:spPr bwMode="auto">
          <a:xfrm>
            <a:off x="6516216" y="5242844"/>
            <a:ext cx="1918091" cy="139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 l="26419" t="9853" r="14452" b="14895"/>
          <a:stretch>
            <a:fillRect/>
          </a:stretch>
        </p:blipFill>
        <p:spPr bwMode="auto">
          <a:xfrm>
            <a:off x="3177452" y="730571"/>
            <a:ext cx="23982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 l="17172" t="10517" r="21212" b="11888"/>
          <a:stretch>
            <a:fillRect/>
          </a:stretch>
        </p:blipFill>
        <p:spPr bwMode="auto">
          <a:xfrm>
            <a:off x="5871805" y="718874"/>
            <a:ext cx="2357454" cy="166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7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725" y="404664"/>
            <a:ext cx="7948534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изучения нового</a:t>
            </a:r>
            <a:endParaRPr lang="ru-RU" sz="2800" dirty="0">
              <a:latin typeface="+mn-lt"/>
              <a:cs typeface="+mn-cs"/>
            </a:endParaRPr>
          </a:p>
          <a:p>
            <a:pPr marL="0" lvl="6"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51992" y="2348880"/>
          <a:ext cx="6940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116013" y="1125538"/>
            <a:ext cx="78581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 </a:t>
            </a:r>
            <a:r>
              <a:rPr lang="ru-RU" sz="2400"/>
              <a:t>фиксация в знаково-символической форме нового знания, перевод его в пошаговый алгоритм.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17" y="25354"/>
            <a:ext cx="7948534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</a:t>
            </a:r>
            <a:r>
              <a:rPr lang="ru-RU" b="1" dirty="0">
                <a:latin typeface="+mn-lt"/>
                <a:cs typeface="+mn-cs"/>
              </a:rPr>
              <a:t>  </a:t>
            </a:r>
            <a:r>
              <a:rPr lang="ru-RU" sz="2800" b="1" dirty="0">
                <a:latin typeface="+mn-lt"/>
                <a:cs typeface="+mn-cs"/>
              </a:rPr>
              <a:t>первичного закрепления новых знаний и способов деятельности</a:t>
            </a:r>
            <a:endParaRPr lang="ru-RU" sz="2800" dirty="0">
              <a:latin typeface="+mn-lt"/>
              <a:cs typeface="+mn-cs"/>
            </a:endParaRPr>
          </a:p>
          <a:p>
            <a:pPr marL="0" lvl="6"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71550" y="1158875"/>
            <a:ext cx="7948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 </a:t>
            </a:r>
            <a:r>
              <a:rPr lang="ru-RU" sz="2400"/>
              <a:t>уточнение и осмысление всех составляющих элементов опорной схемы и алгоритма; усвоение нового знания, формирование нового способа действия.</a:t>
            </a:r>
          </a:p>
          <a:p>
            <a:pPr eaLnBrk="1" hangingPunct="1"/>
            <a:endParaRPr lang="ru-RU" sz="2400"/>
          </a:p>
        </p:txBody>
      </p:sp>
      <p:graphicFrame>
        <p:nvGraphicFramePr>
          <p:cNvPr id="5" name="Схема 4"/>
          <p:cNvGraphicFramePr/>
          <p:nvPr/>
        </p:nvGraphicFramePr>
        <p:xfrm>
          <a:off x="1259632" y="2564904"/>
          <a:ext cx="74888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4986" y="180509"/>
            <a:ext cx="7948534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формирования способов деятельности</a:t>
            </a:r>
            <a:endParaRPr lang="ru-RU" sz="2800" dirty="0">
              <a:latin typeface="+mn-lt"/>
              <a:cs typeface="+mn-cs"/>
            </a:endParaRPr>
          </a:p>
          <a:p>
            <a:pPr marL="0" lvl="6"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054100" y="1125538"/>
            <a:ext cx="79486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 </a:t>
            </a:r>
            <a:r>
              <a:rPr lang="ru-RU" sz="2400"/>
              <a:t>создание условий для перевода первоначального понимания механизма изучаемого явления в сформированное умение по его применению без опоры на алгоритм и схему </a:t>
            </a:r>
          </a:p>
          <a:p>
            <a:pPr eaLnBrk="1" hangingPunct="1"/>
            <a:endParaRPr lang="ru-RU" sz="2400"/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2924944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17" y="258595"/>
            <a:ext cx="79485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обобщения и систематизации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39788" y="1125538"/>
            <a:ext cx="8172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 </a:t>
            </a:r>
            <a:r>
              <a:rPr lang="ru-RU" sz="2400"/>
              <a:t>включение опорной схемы в систему других опорных схем, уже усвоенных учащимися, очерчивание «поля применения» правила.</a:t>
            </a:r>
          </a:p>
          <a:p>
            <a:pPr algn="ctr" eaLnBrk="1" hangingPunct="1"/>
            <a:r>
              <a:rPr lang="ru-RU" sz="2400" b="1"/>
              <a:t>Включение новой опорной схемы в систему уже существующих</a:t>
            </a:r>
            <a:endParaRPr lang="ru-RU" sz="2400"/>
          </a:p>
          <a:p>
            <a:pPr eaLnBrk="1" hangingPunct="1"/>
            <a:endParaRPr lang="ru-RU" sz="2400"/>
          </a:p>
        </p:txBody>
      </p:sp>
      <p:graphicFrame>
        <p:nvGraphicFramePr>
          <p:cNvPr id="7" name="Схема 6"/>
          <p:cNvGraphicFramePr/>
          <p:nvPr/>
        </p:nvGraphicFramePr>
        <p:xfrm>
          <a:off x="1187624" y="2852936"/>
          <a:ext cx="74888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16" y="286964"/>
            <a:ext cx="79485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обобщения и систематизации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941388" y="1125538"/>
            <a:ext cx="8172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/>
              <a:t>Очерчивание «поля применения» правила</a:t>
            </a:r>
            <a:endParaRPr lang="ru-RU" sz="2400"/>
          </a:p>
          <a:p>
            <a:pPr algn="ctr" eaLnBrk="1" hangingPunct="1"/>
            <a:endParaRPr lang="ru-RU" sz="2400"/>
          </a:p>
        </p:txBody>
      </p:sp>
      <p:graphicFrame>
        <p:nvGraphicFramePr>
          <p:cNvPr id="17" name="Схема 16"/>
          <p:cNvGraphicFramePr/>
          <p:nvPr/>
        </p:nvGraphicFramePr>
        <p:xfrm>
          <a:off x="183569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816" y="286964"/>
            <a:ext cx="794853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содержательной рефлексии</a:t>
            </a:r>
            <a:endParaRPr lang="ru-RU" sz="2800" dirty="0">
              <a:latin typeface="+mn-lt"/>
              <a:cs typeface="+mn-cs"/>
            </a:endParaRPr>
          </a:p>
          <a:p>
            <a:pPr marL="0" lvl="6" algn="ctr"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41388" y="960438"/>
            <a:ext cx="8172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</a:t>
            </a:r>
            <a:r>
              <a:rPr lang="ru-RU" sz="2400"/>
              <a:t> построение в свернутом виде логической цепочки освоения нового от его «открытия» до присвоения.</a:t>
            </a:r>
          </a:p>
          <a:p>
            <a:pPr eaLnBrk="1" hangingPunct="1"/>
            <a:endParaRPr lang="ru-RU" sz="2400"/>
          </a:p>
        </p:txBody>
      </p:sp>
      <p:graphicFrame>
        <p:nvGraphicFramePr>
          <p:cNvPr id="17" name="Схема 16"/>
          <p:cNvGraphicFramePr/>
          <p:nvPr/>
        </p:nvGraphicFramePr>
        <p:xfrm>
          <a:off x="183569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522" y="574281"/>
            <a:ext cx="79485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информации о домашнем задании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476375" y="1943100"/>
            <a:ext cx="7199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 </a:t>
            </a:r>
            <a:r>
              <a:rPr lang="ru-RU" sz="2400"/>
              <a:t>мотивация учащихся на вдумчивое выполнение домашнего задания, придание уверенности в успешном выполнении, формирование правильного алгоритма выполнения домашнего задания.</a:t>
            </a:r>
          </a:p>
          <a:p>
            <a:pPr eaLnBrk="1" hangingPunct="1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20713"/>
            <a:ext cx="6643688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lm"/>
          <p:cNvSpPr>
            <a:spLocks noEditPoints="1" noChangeArrowheads="1"/>
          </p:cNvSpPr>
          <p:nvPr/>
        </p:nvSpPr>
        <p:spPr bwMode="auto">
          <a:xfrm rot="5400000">
            <a:off x="1308894" y="1527969"/>
            <a:ext cx="1692275" cy="37798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Film"/>
          <p:cNvSpPr>
            <a:spLocks noEditPoints="1" noChangeArrowheads="1"/>
          </p:cNvSpPr>
          <p:nvPr/>
        </p:nvSpPr>
        <p:spPr bwMode="auto">
          <a:xfrm rot="5400000">
            <a:off x="5088731" y="152796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8038" y="1449388"/>
            <a:ext cx="1728787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Подготовительный этап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348648" y="2000246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8" name="TextBox 40"/>
          <p:cNvSpPr txBox="1">
            <a:spLocks noChangeArrowheads="1"/>
          </p:cNvSpPr>
          <p:nvPr/>
        </p:nvSpPr>
        <p:spPr bwMode="auto">
          <a:xfrm>
            <a:off x="1357313" y="285750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/>
              <a:t>Методика введения опорной схемы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46388"/>
            <a:ext cx="11445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http://im2-tub-by.yandex.net/i?id=336504042-1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542"/>
          <a:stretch>
            <a:fillRect/>
          </a:stretch>
        </p:blipFill>
        <p:spPr bwMode="auto">
          <a:xfrm>
            <a:off x="371475" y="2859088"/>
            <a:ext cx="11731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http://im6-tub-by.yandex.net/i?id=224314971-4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889250"/>
            <a:ext cx="1135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1"/>
          <a:stretch>
            <a:fillRect/>
          </a:stretch>
        </p:blipFill>
        <p:spPr bwMode="auto">
          <a:xfrm>
            <a:off x="1530350" y="2909888"/>
            <a:ext cx="12620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ilm"/>
          <p:cNvSpPr>
            <a:spLocks noEditPoints="1" noChangeArrowheads="1"/>
          </p:cNvSpPr>
          <p:nvPr/>
        </p:nvSpPr>
        <p:spPr bwMode="auto">
          <a:xfrm rot="5400000">
            <a:off x="6336506" y="1523207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2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lm"/>
          <p:cNvSpPr>
            <a:spLocks noEditPoints="1" noChangeArrowheads="1"/>
          </p:cNvSpPr>
          <p:nvPr/>
        </p:nvSpPr>
        <p:spPr bwMode="auto">
          <a:xfrm rot="5400000">
            <a:off x="1308894" y="1527969"/>
            <a:ext cx="1692275" cy="37798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Film"/>
          <p:cNvSpPr>
            <a:spLocks noEditPoints="1" noChangeArrowheads="1"/>
          </p:cNvSpPr>
          <p:nvPr/>
        </p:nvSpPr>
        <p:spPr bwMode="auto">
          <a:xfrm rot="5400000">
            <a:off x="5088731" y="152796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808038" y="1449388"/>
            <a:ext cx="1728787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Подготовительный этап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348648" y="2000246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0" name="TextBox 40"/>
          <p:cNvSpPr txBox="1">
            <a:spLocks noChangeArrowheads="1"/>
          </p:cNvSpPr>
          <p:nvPr/>
        </p:nvSpPr>
        <p:spPr bwMode="auto">
          <a:xfrm>
            <a:off x="1357313" y="285750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/>
              <a:t>Методика введения опорной схемы</a:t>
            </a:r>
          </a:p>
        </p:txBody>
      </p:sp>
      <p:pic>
        <p:nvPicPr>
          <p:cNvPr id="26631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46388"/>
            <a:ext cx="11445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0" descr="http://im2-tub-by.yandex.net/i?id=336504042-1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542"/>
          <a:stretch>
            <a:fillRect/>
          </a:stretch>
        </p:blipFill>
        <p:spPr bwMode="auto">
          <a:xfrm>
            <a:off x="392113" y="2846388"/>
            <a:ext cx="11731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5" descr="http://im6-tub-by.yandex.net/i?id=224314971-4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889250"/>
            <a:ext cx="1135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1"/>
          <a:stretch>
            <a:fillRect/>
          </a:stretch>
        </p:blipFill>
        <p:spPr bwMode="auto">
          <a:xfrm>
            <a:off x="1524000" y="2867025"/>
            <a:ext cx="12620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ilm"/>
          <p:cNvSpPr>
            <a:spLocks noEditPoints="1" noChangeArrowheads="1"/>
          </p:cNvSpPr>
          <p:nvPr/>
        </p:nvSpPr>
        <p:spPr bwMode="auto">
          <a:xfrm rot="5400000">
            <a:off x="6336506" y="1523207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6713" y="2846388"/>
            <a:ext cx="1138237" cy="11318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2" descr="http://chugunova727.ucoz.ru/risuno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0378"/>
          <a:stretch>
            <a:fillRect/>
          </a:stretch>
        </p:blipFill>
        <p:spPr bwMode="auto">
          <a:xfrm>
            <a:off x="2890838" y="2873375"/>
            <a:ext cx="10683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11438" y="1462088"/>
            <a:ext cx="1728787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Введение опорной схемы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225703" y="1995254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книг\WP_20170817_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t="12198" r="6553" b="4671"/>
          <a:stretch/>
        </p:blipFill>
        <p:spPr bwMode="auto">
          <a:xfrm rot="16200000">
            <a:off x="1668225" y="1883169"/>
            <a:ext cx="5793098" cy="32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49263"/>
            <a:endParaRPr lang="ru-RU">
              <a:latin typeface="Arial" charset="0"/>
            </a:endParaRPr>
          </a:p>
        </p:txBody>
      </p:sp>
      <p:sp>
        <p:nvSpPr>
          <p:cNvPr id="28675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49263"/>
            <a:endParaRPr lang="ru-RU">
              <a:latin typeface="Arial" charset="0"/>
            </a:endParaRPr>
          </a:p>
        </p:txBody>
      </p:sp>
      <p:pic>
        <p:nvPicPr>
          <p:cNvPr id="28676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0"/>
          <a:stretch>
            <a:fillRect/>
          </a:stretch>
        </p:blipFill>
        <p:spPr bwMode="auto">
          <a:xfrm>
            <a:off x="1187450" y="1125538"/>
            <a:ext cx="756126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lm"/>
          <p:cNvSpPr>
            <a:spLocks noEditPoints="1" noChangeArrowheads="1"/>
          </p:cNvSpPr>
          <p:nvPr/>
        </p:nvSpPr>
        <p:spPr bwMode="auto">
          <a:xfrm rot="5400000">
            <a:off x="1308894" y="1527969"/>
            <a:ext cx="1692275" cy="37798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Film"/>
          <p:cNvSpPr>
            <a:spLocks noEditPoints="1" noChangeArrowheads="1"/>
          </p:cNvSpPr>
          <p:nvPr/>
        </p:nvSpPr>
        <p:spPr bwMode="auto">
          <a:xfrm rot="5400000">
            <a:off x="5088731" y="152796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808038" y="1449388"/>
            <a:ext cx="1728787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Подготовительный этап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348648" y="2000246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4" name="TextBox 40"/>
          <p:cNvSpPr txBox="1">
            <a:spLocks noChangeArrowheads="1"/>
          </p:cNvSpPr>
          <p:nvPr/>
        </p:nvSpPr>
        <p:spPr bwMode="auto">
          <a:xfrm>
            <a:off x="1357313" y="285750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/>
              <a:t>Методика введения опорной схемы</a:t>
            </a:r>
          </a:p>
        </p:txBody>
      </p:sp>
      <p:pic>
        <p:nvPicPr>
          <p:cNvPr id="32775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46388"/>
            <a:ext cx="11445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0" descr="http://im2-tub-by.yandex.net/i?id=336504042-1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542"/>
          <a:stretch>
            <a:fillRect/>
          </a:stretch>
        </p:blipFill>
        <p:spPr bwMode="auto">
          <a:xfrm>
            <a:off x="392113" y="2846388"/>
            <a:ext cx="11731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5" descr="http://im6-tub-by.yandex.net/i?id=224314971-4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889250"/>
            <a:ext cx="1135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1"/>
          <a:stretch>
            <a:fillRect/>
          </a:stretch>
        </p:blipFill>
        <p:spPr bwMode="auto">
          <a:xfrm>
            <a:off x="1517650" y="2846388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ilm"/>
          <p:cNvSpPr>
            <a:spLocks noEditPoints="1" noChangeArrowheads="1"/>
          </p:cNvSpPr>
          <p:nvPr/>
        </p:nvSpPr>
        <p:spPr bwMode="auto">
          <a:xfrm rot="5400000">
            <a:off x="6336506" y="1523207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6713" y="2846388"/>
            <a:ext cx="1138237" cy="11318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81" name="Picture 2" descr="http://chugunova727.ucoz.ru/risuno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0378"/>
          <a:stretch>
            <a:fillRect/>
          </a:stretch>
        </p:blipFill>
        <p:spPr bwMode="auto">
          <a:xfrm>
            <a:off x="2890838" y="2873375"/>
            <a:ext cx="10683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Box 15"/>
          <p:cNvSpPr txBox="1">
            <a:spLocks noChangeArrowheads="1"/>
          </p:cNvSpPr>
          <p:nvPr/>
        </p:nvSpPr>
        <p:spPr bwMode="auto">
          <a:xfrm>
            <a:off x="2611438" y="1462088"/>
            <a:ext cx="1498600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Введение опорной схемы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225703" y="1995254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" descr="http://velikol.ru/dostb/%D0%90%D0%BB%D0%B3%D0%BE%D1%80%D0%B8%D1%82%D0%BC%D1%8B%2C+%D0%B8%D1%85+%D0%B2%D0%B8%D0%B4%D1%8Bb/6613_html_566b7a8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36"/>
          <a:stretch>
            <a:fillRect/>
          </a:stretch>
        </p:blipFill>
        <p:spPr bwMode="auto">
          <a:xfrm>
            <a:off x="4110038" y="2867025"/>
            <a:ext cx="1390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8138" y="1463675"/>
            <a:ext cx="1363662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Составление алгоритма</a:t>
            </a: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499422" y="1995254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" y="548680"/>
            <a:ext cx="8137581" cy="56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988840"/>
            <a:ext cx="1944216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lm"/>
          <p:cNvSpPr>
            <a:spLocks noEditPoints="1" noChangeArrowheads="1"/>
          </p:cNvSpPr>
          <p:nvPr/>
        </p:nvSpPr>
        <p:spPr bwMode="auto">
          <a:xfrm rot="5400000">
            <a:off x="1308894" y="1527969"/>
            <a:ext cx="1692275" cy="37798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Film"/>
          <p:cNvSpPr>
            <a:spLocks noEditPoints="1" noChangeArrowheads="1"/>
          </p:cNvSpPr>
          <p:nvPr/>
        </p:nvSpPr>
        <p:spPr bwMode="auto">
          <a:xfrm rot="5400000">
            <a:off x="5088731" y="152796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808038" y="1449388"/>
            <a:ext cx="1728787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Подготовительный этап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348648" y="2000246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2" name="TextBox 40"/>
          <p:cNvSpPr txBox="1">
            <a:spLocks noChangeArrowheads="1"/>
          </p:cNvSpPr>
          <p:nvPr/>
        </p:nvSpPr>
        <p:spPr bwMode="auto">
          <a:xfrm>
            <a:off x="1463675" y="115888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/>
              <a:t>Методика введения опорной схемы</a:t>
            </a:r>
          </a:p>
        </p:txBody>
      </p:sp>
      <p:pic>
        <p:nvPicPr>
          <p:cNvPr id="39943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46388"/>
            <a:ext cx="11445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0" descr="http://im2-tub-by.yandex.net/i?id=336504042-1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542"/>
          <a:stretch>
            <a:fillRect/>
          </a:stretch>
        </p:blipFill>
        <p:spPr bwMode="auto">
          <a:xfrm>
            <a:off x="392113" y="2846388"/>
            <a:ext cx="11731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5" descr="http://im6-tub-by.yandex.net/i?id=224314971-4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889250"/>
            <a:ext cx="1135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1"/>
          <a:stretch>
            <a:fillRect/>
          </a:stretch>
        </p:blipFill>
        <p:spPr bwMode="auto">
          <a:xfrm>
            <a:off x="1517650" y="2846388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ilm"/>
          <p:cNvSpPr>
            <a:spLocks noEditPoints="1" noChangeArrowheads="1"/>
          </p:cNvSpPr>
          <p:nvPr/>
        </p:nvSpPr>
        <p:spPr bwMode="auto">
          <a:xfrm rot="5400000">
            <a:off x="6336506" y="1523207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6713" y="2846388"/>
            <a:ext cx="1138237" cy="11318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9" name="Picture 2" descr="http://chugunova727.ucoz.ru/risuno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0378"/>
          <a:stretch>
            <a:fillRect/>
          </a:stretch>
        </p:blipFill>
        <p:spPr bwMode="auto">
          <a:xfrm>
            <a:off x="2890838" y="2873375"/>
            <a:ext cx="10683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Box 15"/>
          <p:cNvSpPr txBox="1">
            <a:spLocks noChangeArrowheads="1"/>
          </p:cNvSpPr>
          <p:nvPr/>
        </p:nvSpPr>
        <p:spPr bwMode="auto">
          <a:xfrm>
            <a:off x="2611438" y="1462088"/>
            <a:ext cx="1439862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Введение опорной схемы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3225703" y="1995254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52" name="Picture 2" descr="http://velikol.ru/dostb/%D0%90%D0%BB%D0%B3%D0%BE%D1%80%D0%B8%D1%82%D0%BC%D1%8B%2C+%D0%B8%D1%85+%D0%B2%D0%B8%D0%B4%D1%8Bb/6613_html_566b7a8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36"/>
          <a:stretch>
            <a:fillRect/>
          </a:stretch>
        </p:blipFill>
        <p:spPr bwMode="auto">
          <a:xfrm>
            <a:off x="4110038" y="2867025"/>
            <a:ext cx="1390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TextBox 19"/>
          <p:cNvSpPr txBox="1">
            <a:spLocks noChangeArrowheads="1"/>
          </p:cNvSpPr>
          <p:nvPr/>
        </p:nvSpPr>
        <p:spPr bwMode="auto">
          <a:xfrm>
            <a:off x="4156075" y="1203325"/>
            <a:ext cx="1187450" cy="8112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Составление алгоритма по схеме</a:t>
            </a: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499422" y="1995254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2" descr="http://traderplanet.ru/wp-content/uploads/2017/05/blok-shem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"/>
          <a:stretch>
            <a:fillRect/>
          </a:stretch>
        </p:blipFill>
        <p:spPr bwMode="auto">
          <a:xfrm>
            <a:off x="5353050" y="2846388"/>
            <a:ext cx="11763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78450" y="763588"/>
            <a:ext cx="1363663" cy="130333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Усвоение схемы. </a:t>
            </a:r>
          </a:p>
          <a:p>
            <a:pPr algn="ctr"/>
            <a:r>
              <a:rPr lang="ru-RU" sz="1600"/>
              <a:t>Работа по развернутому алгоритму</a:t>
            </a: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5810479" y="2000246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lm"/>
          <p:cNvSpPr>
            <a:spLocks noEditPoints="1" noChangeArrowheads="1"/>
          </p:cNvSpPr>
          <p:nvPr/>
        </p:nvSpPr>
        <p:spPr bwMode="auto">
          <a:xfrm rot="5400000">
            <a:off x="1308894" y="1527969"/>
            <a:ext cx="1692275" cy="37798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Film"/>
          <p:cNvSpPr>
            <a:spLocks noEditPoints="1" noChangeArrowheads="1"/>
          </p:cNvSpPr>
          <p:nvPr/>
        </p:nvSpPr>
        <p:spPr bwMode="auto">
          <a:xfrm rot="5400000">
            <a:off x="5088731" y="152796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392113" y="1449388"/>
            <a:ext cx="1728787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Подготовительный этап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428728" y="1942927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990" name="TextBox 40"/>
          <p:cNvSpPr txBox="1">
            <a:spLocks noChangeArrowheads="1"/>
          </p:cNvSpPr>
          <p:nvPr/>
        </p:nvSpPr>
        <p:spPr bwMode="auto">
          <a:xfrm>
            <a:off x="1517650" y="188913"/>
            <a:ext cx="657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/>
              <a:t>Методика введения опорной схемы</a:t>
            </a:r>
          </a:p>
        </p:txBody>
      </p:sp>
      <p:pic>
        <p:nvPicPr>
          <p:cNvPr id="41991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46388"/>
            <a:ext cx="11445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20" descr="http://im2-tub-by.yandex.net/i?id=336504042-1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542"/>
          <a:stretch>
            <a:fillRect/>
          </a:stretch>
        </p:blipFill>
        <p:spPr bwMode="auto">
          <a:xfrm>
            <a:off x="392113" y="2846388"/>
            <a:ext cx="11731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5" descr="http://im6-tub-by.yandex.net/i?id=224314971-4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889250"/>
            <a:ext cx="1135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1"/>
          <a:stretch>
            <a:fillRect/>
          </a:stretch>
        </p:blipFill>
        <p:spPr bwMode="auto">
          <a:xfrm>
            <a:off x="1517650" y="2846388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ilm"/>
          <p:cNvSpPr>
            <a:spLocks noEditPoints="1" noChangeArrowheads="1"/>
          </p:cNvSpPr>
          <p:nvPr/>
        </p:nvSpPr>
        <p:spPr bwMode="auto">
          <a:xfrm rot="5400000">
            <a:off x="6355556" y="153431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6713" y="2846388"/>
            <a:ext cx="1138237" cy="11318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97" name="Picture 2" descr="http://chugunova727.ucoz.ru/risuno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0378"/>
          <a:stretch>
            <a:fillRect/>
          </a:stretch>
        </p:blipFill>
        <p:spPr bwMode="auto">
          <a:xfrm>
            <a:off x="2890838" y="2873375"/>
            <a:ext cx="10683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TextBox 15"/>
          <p:cNvSpPr txBox="1">
            <a:spLocks noChangeArrowheads="1"/>
          </p:cNvSpPr>
          <p:nvPr/>
        </p:nvSpPr>
        <p:spPr bwMode="auto">
          <a:xfrm>
            <a:off x="2305050" y="1327150"/>
            <a:ext cx="1008063" cy="8112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Введение опорной </a:t>
            </a:r>
          </a:p>
          <a:p>
            <a:pPr algn="ctr"/>
            <a:r>
              <a:rPr lang="ru-RU" sz="1600"/>
              <a:t>схемы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904232" y="1987524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2000" name="Picture 2" descr="http://velikol.ru/dostb/%D0%90%D0%BB%D0%B3%D0%BE%D1%80%D0%B8%D1%82%D0%BC%D1%8B%2C+%D0%B8%D1%85+%D0%B2%D0%B8%D0%B4%D1%8Bb/6613_html_566b7a8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36"/>
          <a:stretch>
            <a:fillRect/>
          </a:stretch>
        </p:blipFill>
        <p:spPr bwMode="auto">
          <a:xfrm>
            <a:off x="4110038" y="2867025"/>
            <a:ext cx="1390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5400000">
            <a:off x="4198192" y="1987355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2002" name="Picture 2" descr="http://traderplanet.ru/wp-content/uploads/2017/05/blok-shem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"/>
          <a:stretch>
            <a:fillRect/>
          </a:stretch>
        </p:blipFill>
        <p:spPr bwMode="auto">
          <a:xfrm>
            <a:off x="5353050" y="2846388"/>
            <a:ext cx="11763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5400000">
            <a:off x="5684838" y="2041341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" name="Рисунок 25" descr="http://lidercenter.ru/wp-content/uploads/2014/12/%D1%80%D0%B5%D0%B0%D0%B1%D0%B8%D0%BB%D0%B8%D1%82%D0%B0%D1%86%D0%B8%D1%8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05125"/>
            <a:ext cx="1165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56338" y="862013"/>
            <a:ext cx="1365250" cy="13049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Воспроизве-дение схемы. Работа по свернутому алгоритму</a:t>
            </a:r>
          </a:p>
        </p:txBody>
      </p:sp>
      <p:sp>
        <p:nvSpPr>
          <p:cNvPr id="42006" name="TextBox 27"/>
          <p:cNvSpPr txBox="1">
            <a:spLocks noChangeArrowheads="1"/>
          </p:cNvSpPr>
          <p:nvPr/>
        </p:nvSpPr>
        <p:spPr bwMode="auto">
          <a:xfrm>
            <a:off x="3451225" y="1293813"/>
            <a:ext cx="1187450" cy="81121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Составление алгоритма по схеме</a:t>
            </a:r>
          </a:p>
        </p:txBody>
      </p:sp>
      <p:sp>
        <p:nvSpPr>
          <p:cNvPr id="42007" name="TextBox 28"/>
          <p:cNvSpPr txBox="1">
            <a:spLocks noChangeArrowheads="1"/>
          </p:cNvSpPr>
          <p:nvPr/>
        </p:nvSpPr>
        <p:spPr bwMode="auto">
          <a:xfrm>
            <a:off x="4770438" y="862013"/>
            <a:ext cx="1363662" cy="13049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Усвоение схемы. </a:t>
            </a:r>
          </a:p>
          <a:p>
            <a:pPr algn="ctr"/>
            <a:r>
              <a:rPr lang="ru-RU" sz="1600"/>
              <a:t>Работа по развернутому алгоритму</a:t>
            </a: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7166786" y="2041341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lm"/>
          <p:cNvSpPr>
            <a:spLocks noEditPoints="1" noChangeArrowheads="1"/>
          </p:cNvSpPr>
          <p:nvPr/>
        </p:nvSpPr>
        <p:spPr bwMode="auto">
          <a:xfrm rot="5400000">
            <a:off x="1308894" y="1527969"/>
            <a:ext cx="1692275" cy="377983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Film"/>
          <p:cNvSpPr>
            <a:spLocks noEditPoints="1" noChangeArrowheads="1"/>
          </p:cNvSpPr>
          <p:nvPr/>
        </p:nvSpPr>
        <p:spPr bwMode="auto">
          <a:xfrm rot="5400000">
            <a:off x="5088731" y="152796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036" name="TextBox 10"/>
          <p:cNvSpPr txBox="1">
            <a:spLocks noChangeArrowheads="1"/>
          </p:cNvSpPr>
          <p:nvPr/>
        </p:nvSpPr>
        <p:spPr bwMode="auto">
          <a:xfrm>
            <a:off x="392113" y="1449388"/>
            <a:ext cx="1728787" cy="5651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Подготовительный этап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1428728" y="1942927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8" name="TextBox 40"/>
          <p:cNvSpPr txBox="1">
            <a:spLocks noChangeArrowheads="1"/>
          </p:cNvSpPr>
          <p:nvPr/>
        </p:nvSpPr>
        <p:spPr bwMode="auto">
          <a:xfrm>
            <a:off x="1517650" y="188913"/>
            <a:ext cx="657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/>
              <a:t>Методика введения опорной схемы</a:t>
            </a:r>
          </a:p>
        </p:txBody>
      </p:sp>
      <p:pic>
        <p:nvPicPr>
          <p:cNvPr id="44039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846388"/>
            <a:ext cx="11445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20" descr="http://im2-tub-by.yandex.net/i?id=336504042-1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542"/>
          <a:stretch>
            <a:fillRect/>
          </a:stretch>
        </p:blipFill>
        <p:spPr bwMode="auto">
          <a:xfrm>
            <a:off x="392113" y="2846388"/>
            <a:ext cx="11731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5" descr="http://im6-tub-by.yandex.net/i?id=224314971-4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889250"/>
            <a:ext cx="11350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1"/>
          <a:stretch>
            <a:fillRect/>
          </a:stretch>
        </p:blipFill>
        <p:spPr bwMode="auto">
          <a:xfrm>
            <a:off x="1517650" y="2846388"/>
            <a:ext cx="12620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ilm"/>
          <p:cNvSpPr>
            <a:spLocks noEditPoints="1" noChangeArrowheads="1"/>
          </p:cNvSpPr>
          <p:nvPr/>
        </p:nvSpPr>
        <p:spPr bwMode="auto">
          <a:xfrm rot="5400000">
            <a:off x="6355556" y="1534319"/>
            <a:ext cx="1692275" cy="37798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6713" y="2846388"/>
            <a:ext cx="1138237" cy="11318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45" name="Picture 2" descr="http://chugunova727.ucoz.ru/risuno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0378"/>
          <a:stretch>
            <a:fillRect/>
          </a:stretch>
        </p:blipFill>
        <p:spPr bwMode="auto">
          <a:xfrm>
            <a:off x="2890838" y="2873375"/>
            <a:ext cx="10683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TextBox 15"/>
          <p:cNvSpPr txBox="1">
            <a:spLocks noChangeArrowheads="1"/>
          </p:cNvSpPr>
          <p:nvPr/>
        </p:nvSpPr>
        <p:spPr bwMode="auto">
          <a:xfrm>
            <a:off x="2305050" y="1327150"/>
            <a:ext cx="1008063" cy="811213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Введение опорной </a:t>
            </a:r>
          </a:p>
          <a:p>
            <a:pPr algn="ctr"/>
            <a:r>
              <a:rPr lang="ru-RU" sz="1600"/>
              <a:t>схемы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904232" y="1987524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48" name="Picture 2" descr="http://velikol.ru/dostb/%D0%90%D0%BB%D0%B3%D0%BE%D1%80%D0%B8%D1%82%D0%BC%D1%8B%2C+%D0%B8%D1%85+%D0%B2%D0%B8%D0%B4%D1%8Bb/6613_html_566b7a8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36"/>
          <a:stretch>
            <a:fillRect/>
          </a:stretch>
        </p:blipFill>
        <p:spPr bwMode="auto">
          <a:xfrm>
            <a:off x="4110038" y="2867025"/>
            <a:ext cx="13906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5400000">
            <a:off x="4198192" y="1987355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50" name="Picture 2" descr="http://traderplanet.ru/wp-content/uploads/2017/05/blok-shem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"/>
          <a:stretch>
            <a:fillRect/>
          </a:stretch>
        </p:blipFill>
        <p:spPr bwMode="auto">
          <a:xfrm>
            <a:off x="5353050" y="2846388"/>
            <a:ext cx="11763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5400000">
            <a:off x="5684838" y="2041341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52" name="Рисунок 25" descr="http://lidercenter.ru/wp-content/uploads/2014/12/%D1%80%D0%B5%D0%B0%D0%B1%D0%B8%D0%BB%D0%B8%D1%82%D0%B0%D1%86%D0%B8%D1%8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05125"/>
            <a:ext cx="1165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TextBox 26"/>
          <p:cNvSpPr txBox="1">
            <a:spLocks noChangeArrowheads="1"/>
          </p:cNvSpPr>
          <p:nvPr/>
        </p:nvSpPr>
        <p:spPr bwMode="auto">
          <a:xfrm>
            <a:off x="6256338" y="862013"/>
            <a:ext cx="1365250" cy="13049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Воспроизве-дение схемы. Работа по свернутому алгоритму</a:t>
            </a:r>
          </a:p>
        </p:txBody>
      </p:sp>
      <p:sp>
        <p:nvSpPr>
          <p:cNvPr id="44054" name="TextBox 27"/>
          <p:cNvSpPr txBox="1">
            <a:spLocks noChangeArrowheads="1"/>
          </p:cNvSpPr>
          <p:nvPr/>
        </p:nvSpPr>
        <p:spPr bwMode="auto">
          <a:xfrm>
            <a:off x="3451225" y="1293813"/>
            <a:ext cx="1187450" cy="81121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Составление алгоритма по схеме</a:t>
            </a:r>
          </a:p>
        </p:txBody>
      </p:sp>
      <p:sp>
        <p:nvSpPr>
          <p:cNvPr id="44055" name="TextBox 28"/>
          <p:cNvSpPr txBox="1">
            <a:spLocks noChangeArrowheads="1"/>
          </p:cNvSpPr>
          <p:nvPr/>
        </p:nvSpPr>
        <p:spPr bwMode="auto">
          <a:xfrm>
            <a:off x="4770438" y="862013"/>
            <a:ext cx="1363662" cy="13049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Усвоение схемы. </a:t>
            </a:r>
          </a:p>
          <a:p>
            <a:pPr algn="ctr"/>
            <a:r>
              <a:rPr lang="ru-RU" sz="1600"/>
              <a:t>Работа по развернутому алгоритму</a:t>
            </a: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7166786" y="2041341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8520031" y="2041341"/>
            <a:ext cx="500066" cy="64294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" name="Рисунок 31" descr="http://xn----itbkcijdbf2ab0f9b.xn--p1ai/upload/iblock/6b2/6b231add0b122adf26d8a74a263aa555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/>
          <a:stretch>
            <a:fillRect/>
          </a:stretch>
        </p:blipFill>
        <p:spPr bwMode="auto">
          <a:xfrm>
            <a:off x="7872413" y="2889250"/>
            <a:ext cx="11223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05725" y="862013"/>
            <a:ext cx="1365250" cy="13049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/>
              <a:t>Включение опорных схем  в систему уже усвоенных</a:t>
            </a:r>
          </a:p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357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885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Использование алгоритмов при решении типичных задач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7950" y="1087438"/>
            <a:ext cx="88566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Название видов простых задач</a:t>
            </a:r>
          </a:p>
          <a:p>
            <a:pPr eaLnBrk="1" hangingPunct="1"/>
            <a:r>
              <a:rPr lang="ru-RU" sz="2200" b="1"/>
              <a:t>«было-изменение-стало»              «всего»             «больше (меньше) на…</a:t>
            </a:r>
          </a:p>
        </p:txBody>
      </p:sp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8"/>
          <a:stretch>
            <a:fillRect/>
          </a:stretch>
        </p:blipFill>
        <p:spPr bwMode="auto">
          <a:xfrm>
            <a:off x="88900" y="2254250"/>
            <a:ext cx="30972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6"/>
          <a:stretch>
            <a:fillRect/>
          </a:stretch>
        </p:blipFill>
        <p:spPr bwMode="auto">
          <a:xfrm>
            <a:off x="3241675" y="2278063"/>
            <a:ext cx="3073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9"/>
          <a:stretch>
            <a:fillRect/>
          </a:stretch>
        </p:blipFill>
        <p:spPr bwMode="auto">
          <a:xfrm>
            <a:off x="6348413" y="2278063"/>
            <a:ext cx="25193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1671638" y="1949450"/>
            <a:ext cx="0" cy="3286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3438" y="1925638"/>
            <a:ext cx="0" cy="328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607300" y="1925638"/>
            <a:ext cx="0" cy="328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4" b="22533"/>
          <a:stretch>
            <a:fillRect/>
          </a:stretch>
        </p:blipFill>
        <p:spPr bwMode="auto">
          <a:xfrm>
            <a:off x="4535488" y="4552950"/>
            <a:ext cx="29686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3419475" y="4094163"/>
            <a:ext cx="5040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 b="1"/>
              <a:t>«часть 1-количество частей-целое»</a:t>
            </a:r>
          </a:p>
        </p:txBody>
      </p:sp>
    </p:spTree>
    <p:extLst>
      <p:ext uri="{BB962C8B-B14F-4D97-AF65-F5344CB8AC3E}">
        <p14:creationId xmlns:p14="http://schemas.microsoft.com/office/powerpoint/2010/main" val="35179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1928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160338" y="476250"/>
            <a:ext cx="885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Алгоритм определения вида простой задачи</a:t>
            </a:r>
          </a:p>
        </p:txBody>
      </p:sp>
    </p:spTree>
    <p:extLst>
      <p:ext uri="{BB962C8B-B14F-4D97-AF65-F5344CB8AC3E}">
        <p14:creationId xmlns:p14="http://schemas.microsoft.com/office/powerpoint/2010/main" val="13396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60338" y="476250"/>
            <a:ext cx="885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Модель краткой записи простой задачи</a:t>
            </a:r>
          </a:p>
        </p:txBody>
      </p:sp>
      <p:pic>
        <p:nvPicPr>
          <p:cNvPr id="3277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28775"/>
            <a:ext cx="24669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07950" y="1087438"/>
            <a:ext cx="8856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200" b="1"/>
              <a:t>Было-изменение-стало                  «всего»             «больше (меньше) на…</a:t>
            </a:r>
          </a:p>
        </p:txBody>
      </p:sp>
      <p:pic>
        <p:nvPicPr>
          <p:cNvPr id="3277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28775"/>
            <a:ext cx="28082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665288"/>
            <a:ext cx="3003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0" b="22533"/>
          <a:stretch>
            <a:fillRect/>
          </a:stretch>
        </p:blipFill>
        <p:spPr bwMode="auto">
          <a:xfrm>
            <a:off x="6084888" y="4581525"/>
            <a:ext cx="24114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5961063" y="3806825"/>
            <a:ext cx="2859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200" b="1"/>
              <a:t>«часть 1-количество частей-целое»</a:t>
            </a:r>
          </a:p>
          <a:p>
            <a:pPr eaLnBrk="1" hangingPunct="1"/>
            <a:endParaRPr lang="ru-RU" sz="2200" b="1"/>
          </a:p>
        </p:txBody>
      </p:sp>
    </p:spTree>
    <p:extLst>
      <p:ext uri="{BB962C8B-B14F-4D97-AF65-F5344CB8AC3E}">
        <p14:creationId xmlns:p14="http://schemas.microsoft.com/office/powerpoint/2010/main" val="21842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60338" y="476250"/>
            <a:ext cx="885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Модель краткой записи составной задачи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07950" y="1087438"/>
            <a:ext cx="8856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200" b="1"/>
              <a:t> «больше (меньше) на…» и «всего»                БИС и «всего»</a:t>
            </a:r>
          </a:p>
        </p:txBody>
      </p:sp>
      <p:pic>
        <p:nvPicPr>
          <p:cNvPr id="3379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9" b="38443"/>
          <a:stretch>
            <a:fillRect/>
          </a:stretch>
        </p:blipFill>
        <p:spPr bwMode="auto">
          <a:xfrm>
            <a:off x="168275" y="1628775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2" r="1765" b="41586"/>
          <a:stretch>
            <a:fillRect/>
          </a:stretch>
        </p:blipFill>
        <p:spPr bwMode="auto">
          <a:xfrm>
            <a:off x="4356100" y="1628775"/>
            <a:ext cx="46085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107950" y="3954463"/>
            <a:ext cx="8856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200" b="1"/>
              <a:t> «всего» и «всего»                                                   БИС и Ч</a:t>
            </a:r>
            <a:r>
              <a:rPr lang="ru-RU" sz="1600" b="1"/>
              <a:t>1</a:t>
            </a:r>
            <a:r>
              <a:rPr lang="ru-RU" sz="2200" b="1"/>
              <a:t>КЧЦ</a:t>
            </a:r>
          </a:p>
        </p:txBody>
      </p:sp>
      <p:pic>
        <p:nvPicPr>
          <p:cNvPr id="33799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4" b="25870"/>
          <a:stretch>
            <a:fillRect/>
          </a:stretch>
        </p:blipFill>
        <p:spPr bwMode="auto">
          <a:xfrm>
            <a:off x="168275" y="4384675"/>
            <a:ext cx="36115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1" r="23813" b="56921"/>
          <a:stretch>
            <a:fillRect/>
          </a:stretch>
        </p:blipFill>
        <p:spPr bwMode="auto">
          <a:xfrm>
            <a:off x="4384675" y="4384675"/>
            <a:ext cx="40751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571612"/>
            <a:ext cx="7128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Опорная графическая схема</a:t>
            </a:r>
            <a:r>
              <a:rPr lang="ru-RU" sz="3200" dirty="0"/>
              <a:t> – это совокупность ассоциативных графических изображений, символов, ключевых слов и других мыслительных опор, заменяющих некое смысловое </a:t>
            </a:r>
            <a:r>
              <a:rPr lang="ru-RU" sz="3200" dirty="0" smtClean="0"/>
              <a:t>значение.  </a:t>
            </a:r>
            <a:endParaRPr lang="ru-RU" sz="3200" dirty="0"/>
          </a:p>
          <a:p>
            <a:endParaRPr lang="ru-RU" dirty="0"/>
          </a:p>
        </p:txBody>
      </p:sp>
      <p:pic>
        <p:nvPicPr>
          <p:cNvPr id="3" name="Picture 22" descr="0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32123"/>
            <a:ext cx="1983971" cy="16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2"/>
            <a:ext cx="928694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5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885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Составление обобщенного алгоритма решения типичных задач</a:t>
            </a:r>
            <a:endParaRPr lang="ru-RU" sz="2800"/>
          </a:p>
        </p:txBody>
      </p:sp>
      <p:pic>
        <p:nvPicPr>
          <p:cNvPr id="3481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85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87852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07950" y="115888"/>
            <a:ext cx="885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Составление обобщенного алгоритма решения типичных задач</a:t>
            </a:r>
            <a:endParaRPr lang="ru-RU" sz="2800"/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5693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07950" y="333375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Последовательность действий учащихся при решении типичных задач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646113" y="1298575"/>
            <a:ext cx="8064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вид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Выбираю модель.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Заполняю модель данными из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последовательность нахождения неизвестного (нумерую действия).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Решаю задачу по алгоритму.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7950" y="333375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Последовательность действий учащихся при решении типичных задач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11188" y="19161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вид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9176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527050" y="476250"/>
            <a:ext cx="7848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 b="1"/>
              <a:t>За два дня машина проехала 690 км с одинаковой скоростью. В первый день она была в пути 7ч, во второй 8 ч. Сколько километров она проезжала каждый день?</a:t>
            </a:r>
          </a:p>
          <a:p>
            <a:pPr eaLnBrk="1" hangingPunct="1">
              <a:lnSpc>
                <a:spcPct val="150000"/>
              </a:lnSpc>
            </a:pPr>
            <a:endParaRPr lang="ru-RU" sz="2800" b="1"/>
          </a:p>
        </p:txBody>
      </p:sp>
      <p:sp>
        <p:nvSpPr>
          <p:cNvPr id="3" name="TextBox 2"/>
          <p:cNvSpPr txBox="1"/>
          <p:nvPr/>
        </p:nvSpPr>
        <p:spPr>
          <a:xfrm>
            <a:off x="679450" y="3573463"/>
            <a:ext cx="7921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Схема рассуждения: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В двух взаимосвязанных процессах есть одинаковое значение одной из  величин.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В задаче требуется найти сразу два значения одной величины, которые связаны отношением «всего».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Значит это </a:t>
            </a:r>
            <a:r>
              <a:rPr lang="ru-RU" sz="2400" dirty="0" smtClean="0"/>
              <a:t>задача </a:t>
            </a:r>
            <a:r>
              <a:rPr lang="ru-RU" sz="2400" dirty="0"/>
              <a:t>на пропорциональное 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6745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07950" y="333375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Последовательность действий учащихся при решении типичных задач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668338" y="1892300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вид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Выбираю модель.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2979738"/>
          <a:ext cx="8064501" cy="256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403"/>
                <a:gridCol w="2077360"/>
                <a:gridCol w="2140913"/>
                <a:gridCol w="2720825"/>
              </a:tblGrid>
              <a:tr h="36580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I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77" marR="68577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II 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38938" name="AutoShape 1"/>
          <p:cNvSpPr>
            <a:spLocks/>
          </p:cNvSpPr>
          <p:nvPr/>
        </p:nvSpPr>
        <p:spPr bwMode="auto">
          <a:xfrm>
            <a:off x="7759700" y="3573463"/>
            <a:ext cx="431800" cy="1727200"/>
          </a:xfrm>
          <a:prstGeom prst="rightBrace">
            <a:avLst>
              <a:gd name="adj1" fmla="val 17852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9" name="TextBox 7"/>
          <p:cNvSpPr txBox="1">
            <a:spLocks noChangeArrowheads="1"/>
          </p:cNvSpPr>
          <p:nvPr/>
        </p:nvSpPr>
        <p:spPr bwMode="auto">
          <a:xfrm>
            <a:off x="1908175" y="422116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/>
              <a:t>одинаковая</a:t>
            </a:r>
          </a:p>
        </p:txBody>
      </p:sp>
    </p:spTree>
    <p:extLst>
      <p:ext uri="{BB962C8B-B14F-4D97-AF65-F5344CB8AC3E}">
        <p14:creationId xmlns:p14="http://schemas.microsoft.com/office/powerpoint/2010/main" val="30010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07950" y="333375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Последовательность действий учащихся при решении типичных задач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30238" y="1270000"/>
            <a:ext cx="8066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вид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Выбираю модель.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Заполняю модель данными из задачи.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3238" y="2667000"/>
          <a:ext cx="8066087" cy="256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624"/>
                <a:gridCol w="2077769"/>
                <a:gridCol w="2141334"/>
                <a:gridCol w="2721360"/>
              </a:tblGrid>
              <a:tr h="36580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 (км\ч)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(ч)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 (км)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I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90" marR="68590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II 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</a:tr>
            </a:tbl>
          </a:graphicData>
        </a:graphic>
      </p:graphicFrame>
      <p:sp>
        <p:nvSpPr>
          <p:cNvPr id="39962" name="AutoShape 1"/>
          <p:cNvSpPr>
            <a:spLocks/>
          </p:cNvSpPr>
          <p:nvPr/>
        </p:nvSpPr>
        <p:spPr bwMode="auto">
          <a:xfrm>
            <a:off x="7378700" y="3284538"/>
            <a:ext cx="431800" cy="1728787"/>
          </a:xfrm>
          <a:prstGeom prst="rightBrace">
            <a:avLst>
              <a:gd name="adj1" fmla="val 1786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3" name="TextBox 7"/>
          <p:cNvSpPr txBox="1">
            <a:spLocks noChangeArrowheads="1"/>
          </p:cNvSpPr>
          <p:nvPr/>
        </p:nvSpPr>
        <p:spPr bwMode="auto">
          <a:xfrm>
            <a:off x="1727200" y="3916363"/>
            <a:ext cx="201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/>
              <a:t>одинаковая</a:t>
            </a:r>
          </a:p>
        </p:txBody>
      </p:sp>
      <p:sp>
        <p:nvSpPr>
          <p:cNvPr id="39964" name="Прямоугольник 8"/>
          <p:cNvSpPr>
            <a:spLocks noChangeArrowheads="1"/>
          </p:cNvSpPr>
          <p:nvPr/>
        </p:nvSpPr>
        <p:spPr bwMode="auto">
          <a:xfrm>
            <a:off x="450850" y="5103813"/>
            <a:ext cx="86931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/>
              <a:t>За два дня машина проехала 690 км с одинаковой скоростью. В первый день она была в пути 7ч, во второй 8 ч. Сколько километров она проезжала каждый день?</a:t>
            </a:r>
          </a:p>
        </p:txBody>
      </p:sp>
      <p:sp>
        <p:nvSpPr>
          <p:cNvPr id="39965" name="TextBox 10"/>
          <p:cNvSpPr txBox="1">
            <a:spLocks noChangeArrowheads="1"/>
          </p:cNvSpPr>
          <p:nvPr/>
        </p:nvSpPr>
        <p:spPr bwMode="auto">
          <a:xfrm>
            <a:off x="7810500" y="3937000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690</a:t>
            </a:r>
          </a:p>
        </p:txBody>
      </p:sp>
      <p:sp>
        <p:nvSpPr>
          <p:cNvPr id="39966" name="TextBox 11"/>
          <p:cNvSpPr txBox="1">
            <a:spLocks noChangeArrowheads="1"/>
          </p:cNvSpPr>
          <p:nvPr/>
        </p:nvSpPr>
        <p:spPr bwMode="auto">
          <a:xfrm>
            <a:off x="4535488" y="3413125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7</a:t>
            </a:r>
          </a:p>
        </p:txBody>
      </p:sp>
      <p:sp>
        <p:nvSpPr>
          <p:cNvPr id="39967" name="TextBox 12"/>
          <p:cNvSpPr txBox="1">
            <a:spLocks noChangeArrowheads="1"/>
          </p:cNvSpPr>
          <p:nvPr/>
        </p:nvSpPr>
        <p:spPr bwMode="auto">
          <a:xfrm>
            <a:off x="4535488" y="437832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8</a:t>
            </a:r>
          </a:p>
        </p:txBody>
      </p:sp>
      <p:sp>
        <p:nvSpPr>
          <p:cNvPr id="39968" name="TextBox 13"/>
          <p:cNvSpPr txBox="1">
            <a:spLocks noChangeArrowheads="1"/>
          </p:cNvSpPr>
          <p:nvPr/>
        </p:nvSpPr>
        <p:spPr bwMode="auto">
          <a:xfrm>
            <a:off x="6418263" y="3413125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  <p:sp>
        <p:nvSpPr>
          <p:cNvPr id="39969" name="TextBox 14"/>
          <p:cNvSpPr txBox="1">
            <a:spLocks noChangeArrowheads="1"/>
          </p:cNvSpPr>
          <p:nvPr/>
        </p:nvSpPr>
        <p:spPr bwMode="auto">
          <a:xfrm>
            <a:off x="6372225" y="437832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57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107950" y="333375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Последовательность действий учащихся при решении типичных задач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601663" y="1320800"/>
            <a:ext cx="80660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вид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Выбираю модель.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Заполняю модель данными из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последовательность нахождения неизвестного (нумерую действия).</a:t>
            </a:r>
          </a:p>
          <a:p>
            <a:pPr eaLnBrk="1" hangingPunct="1">
              <a:buFont typeface="Book Antiqua" pitchFamily="18" charset="0"/>
              <a:buAutoNum type="arabicPeriod"/>
            </a:pPr>
            <a:endParaRPr lang="ru-RU" sz="28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3238" y="3733800"/>
          <a:ext cx="8066087" cy="256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624"/>
                <a:gridCol w="2077769"/>
                <a:gridCol w="2141334"/>
                <a:gridCol w="2721360"/>
              </a:tblGrid>
              <a:tr h="36580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 (км\ч)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(ч)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 (км)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I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90" marR="68590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II 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90" marR="68590" marT="0" marB="0"/>
                </a:tc>
              </a:tr>
            </a:tbl>
          </a:graphicData>
        </a:graphic>
      </p:graphicFrame>
      <p:sp>
        <p:nvSpPr>
          <p:cNvPr id="40986" name="AutoShape 1"/>
          <p:cNvSpPr>
            <a:spLocks/>
          </p:cNvSpPr>
          <p:nvPr/>
        </p:nvSpPr>
        <p:spPr bwMode="auto">
          <a:xfrm>
            <a:off x="7378700" y="4351338"/>
            <a:ext cx="431800" cy="1727200"/>
          </a:xfrm>
          <a:prstGeom prst="rightBrace">
            <a:avLst>
              <a:gd name="adj1" fmla="val 17852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7" name="TextBox 5"/>
          <p:cNvSpPr txBox="1">
            <a:spLocks noChangeArrowheads="1"/>
          </p:cNvSpPr>
          <p:nvPr/>
        </p:nvSpPr>
        <p:spPr bwMode="auto">
          <a:xfrm>
            <a:off x="1476375" y="4983163"/>
            <a:ext cx="1871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300" b="1"/>
              <a:t>одинаковая</a:t>
            </a:r>
          </a:p>
        </p:txBody>
      </p:sp>
      <p:sp>
        <p:nvSpPr>
          <p:cNvPr id="40988" name="TextBox 6"/>
          <p:cNvSpPr txBox="1">
            <a:spLocks noChangeArrowheads="1"/>
          </p:cNvSpPr>
          <p:nvPr/>
        </p:nvSpPr>
        <p:spPr bwMode="auto">
          <a:xfrm>
            <a:off x="7810500" y="5003800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690</a:t>
            </a:r>
          </a:p>
        </p:txBody>
      </p:sp>
      <p:sp>
        <p:nvSpPr>
          <p:cNvPr id="40989" name="TextBox 7"/>
          <p:cNvSpPr txBox="1">
            <a:spLocks noChangeArrowheads="1"/>
          </p:cNvSpPr>
          <p:nvPr/>
        </p:nvSpPr>
        <p:spPr bwMode="auto">
          <a:xfrm>
            <a:off x="3922713" y="4479925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7</a:t>
            </a:r>
          </a:p>
        </p:txBody>
      </p:sp>
      <p:sp>
        <p:nvSpPr>
          <p:cNvPr id="40990" name="TextBox 8"/>
          <p:cNvSpPr txBox="1">
            <a:spLocks noChangeArrowheads="1"/>
          </p:cNvSpPr>
          <p:nvPr/>
        </p:nvSpPr>
        <p:spPr bwMode="auto">
          <a:xfrm>
            <a:off x="3922713" y="5514975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8</a:t>
            </a:r>
          </a:p>
        </p:txBody>
      </p:sp>
      <p:sp>
        <p:nvSpPr>
          <p:cNvPr id="40991" name="TextBox 9"/>
          <p:cNvSpPr txBox="1">
            <a:spLocks noChangeArrowheads="1"/>
          </p:cNvSpPr>
          <p:nvPr/>
        </p:nvSpPr>
        <p:spPr bwMode="auto">
          <a:xfrm>
            <a:off x="6418263" y="4479925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  <p:sp>
        <p:nvSpPr>
          <p:cNvPr id="40992" name="TextBox 10"/>
          <p:cNvSpPr txBox="1">
            <a:spLocks noChangeArrowheads="1"/>
          </p:cNvSpPr>
          <p:nvPr/>
        </p:nvSpPr>
        <p:spPr bwMode="auto">
          <a:xfrm>
            <a:off x="6372225" y="5443538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  <p:sp>
        <p:nvSpPr>
          <p:cNvPr id="40993" name="AutoShape 1"/>
          <p:cNvSpPr>
            <a:spLocks/>
          </p:cNvSpPr>
          <p:nvPr/>
        </p:nvSpPr>
        <p:spPr bwMode="auto">
          <a:xfrm>
            <a:off x="4343400" y="4400550"/>
            <a:ext cx="431800" cy="1728788"/>
          </a:xfrm>
          <a:prstGeom prst="rightBrace">
            <a:avLst>
              <a:gd name="adj1" fmla="val 1786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32363" y="4927600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1)?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63900" y="4921250"/>
            <a:ext cx="658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2)?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18250" y="4481513"/>
            <a:ext cx="66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3)?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86500" y="5441950"/>
            <a:ext cx="66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4)?</a:t>
            </a:r>
          </a:p>
        </p:txBody>
      </p:sp>
    </p:spTree>
    <p:extLst>
      <p:ext uri="{BB962C8B-B14F-4D97-AF65-F5344CB8AC3E}">
        <p14:creationId xmlns:p14="http://schemas.microsoft.com/office/powerpoint/2010/main" val="39936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07950" y="333375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Последовательность действий учащихся при решении типичных задач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646113" y="1298575"/>
            <a:ext cx="8064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вид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Выбираю модель.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Заполняю модель данными из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последовательность нахождения неизвестного (нумерую действия).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Решаю задачу по алгоритму.</a:t>
            </a:r>
          </a:p>
        </p:txBody>
      </p:sp>
    </p:spTree>
    <p:extLst>
      <p:ext uri="{BB962C8B-B14F-4D97-AF65-F5344CB8AC3E}">
        <p14:creationId xmlns:p14="http://schemas.microsoft.com/office/powerpoint/2010/main" val="25819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11175" y="836613"/>
          <a:ext cx="8064501" cy="256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403"/>
                <a:gridCol w="2077360"/>
                <a:gridCol w="2140913"/>
                <a:gridCol w="2720825"/>
              </a:tblGrid>
              <a:tr h="36580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 (км\ч)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(ч)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 (км)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I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77" marR="68577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II </a:t>
                      </a:r>
                      <a:endParaRPr lang="ru-RU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43032" name="AutoShape 1"/>
          <p:cNvSpPr>
            <a:spLocks/>
          </p:cNvSpPr>
          <p:nvPr/>
        </p:nvSpPr>
        <p:spPr bwMode="auto">
          <a:xfrm>
            <a:off x="7386638" y="1454150"/>
            <a:ext cx="431800" cy="1728788"/>
          </a:xfrm>
          <a:prstGeom prst="rightBrace">
            <a:avLst>
              <a:gd name="adj1" fmla="val 1786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33" name="TextBox 3"/>
          <p:cNvSpPr txBox="1">
            <a:spLocks noChangeArrowheads="1"/>
          </p:cNvSpPr>
          <p:nvPr/>
        </p:nvSpPr>
        <p:spPr bwMode="auto">
          <a:xfrm>
            <a:off x="1482725" y="2085975"/>
            <a:ext cx="187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300" b="1"/>
              <a:t>одинаковая</a:t>
            </a:r>
          </a:p>
        </p:txBody>
      </p:sp>
      <p:sp>
        <p:nvSpPr>
          <p:cNvPr id="43034" name="TextBox 4"/>
          <p:cNvSpPr txBox="1">
            <a:spLocks noChangeArrowheads="1"/>
          </p:cNvSpPr>
          <p:nvPr/>
        </p:nvSpPr>
        <p:spPr bwMode="auto">
          <a:xfrm>
            <a:off x="7818438" y="2106613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690</a:t>
            </a:r>
          </a:p>
        </p:txBody>
      </p:sp>
      <p:sp>
        <p:nvSpPr>
          <p:cNvPr id="43035" name="TextBox 5"/>
          <p:cNvSpPr txBox="1">
            <a:spLocks noChangeArrowheads="1"/>
          </p:cNvSpPr>
          <p:nvPr/>
        </p:nvSpPr>
        <p:spPr bwMode="auto">
          <a:xfrm>
            <a:off x="3930650" y="158432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7</a:t>
            </a:r>
          </a:p>
        </p:txBody>
      </p:sp>
      <p:sp>
        <p:nvSpPr>
          <p:cNvPr id="43036" name="TextBox 6"/>
          <p:cNvSpPr txBox="1">
            <a:spLocks noChangeArrowheads="1"/>
          </p:cNvSpPr>
          <p:nvPr/>
        </p:nvSpPr>
        <p:spPr bwMode="auto">
          <a:xfrm>
            <a:off x="3930650" y="261937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8</a:t>
            </a:r>
          </a:p>
        </p:txBody>
      </p:sp>
      <p:sp>
        <p:nvSpPr>
          <p:cNvPr id="43037" name="TextBox 7"/>
          <p:cNvSpPr txBox="1">
            <a:spLocks noChangeArrowheads="1"/>
          </p:cNvSpPr>
          <p:nvPr/>
        </p:nvSpPr>
        <p:spPr bwMode="auto">
          <a:xfrm>
            <a:off x="6426200" y="158432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  <p:sp>
        <p:nvSpPr>
          <p:cNvPr id="43038" name="TextBox 8"/>
          <p:cNvSpPr txBox="1">
            <a:spLocks noChangeArrowheads="1"/>
          </p:cNvSpPr>
          <p:nvPr/>
        </p:nvSpPr>
        <p:spPr bwMode="auto">
          <a:xfrm>
            <a:off x="6380163" y="2547938"/>
            <a:ext cx="793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  <p:sp>
        <p:nvSpPr>
          <p:cNvPr id="43039" name="AutoShape 1"/>
          <p:cNvSpPr>
            <a:spLocks/>
          </p:cNvSpPr>
          <p:nvPr/>
        </p:nvSpPr>
        <p:spPr bwMode="auto">
          <a:xfrm>
            <a:off x="4351338" y="1504950"/>
            <a:ext cx="431800" cy="1727200"/>
          </a:xfrm>
          <a:prstGeom prst="rightBrace">
            <a:avLst>
              <a:gd name="adj1" fmla="val 17852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40" name="TextBox 10"/>
          <p:cNvSpPr txBox="1">
            <a:spLocks noChangeArrowheads="1"/>
          </p:cNvSpPr>
          <p:nvPr/>
        </p:nvSpPr>
        <p:spPr bwMode="auto">
          <a:xfrm>
            <a:off x="4940300" y="2032000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1)?</a:t>
            </a:r>
          </a:p>
        </p:txBody>
      </p:sp>
      <p:sp>
        <p:nvSpPr>
          <p:cNvPr id="43041" name="TextBox 11"/>
          <p:cNvSpPr txBox="1">
            <a:spLocks noChangeArrowheads="1"/>
          </p:cNvSpPr>
          <p:nvPr/>
        </p:nvSpPr>
        <p:spPr bwMode="auto">
          <a:xfrm>
            <a:off x="3271838" y="2024063"/>
            <a:ext cx="65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2)?</a:t>
            </a:r>
          </a:p>
        </p:txBody>
      </p:sp>
      <p:sp>
        <p:nvSpPr>
          <p:cNvPr id="43042" name="TextBox 12"/>
          <p:cNvSpPr txBox="1">
            <a:spLocks noChangeArrowheads="1"/>
          </p:cNvSpPr>
          <p:nvPr/>
        </p:nvSpPr>
        <p:spPr bwMode="auto">
          <a:xfrm>
            <a:off x="6326188" y="1585913"/>
            <a:ext cx="66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3)?</a:t>
            </a:r>
          </a:p>
        </p:txBody>
      </p:sp>
      <p:sp>
        <p:nvSpPr>
          <p:cNvPr id="43043" name="TextBox 13"/>
          <p:cNvSpPr txBox="1">
            <a:spLocks noChangeArrowheads="1"/>
          </p:cNvSpPr>
          <p:nvPr/>
        </p:nvSpPr>
        <p:spPr bwMode="auto">
          <a:xfrm>
            <a:off x="6294438" y="2546350"/>
            <a:ext cx="66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4)?</a:t>
            </a:r>
          </a:p>
        </p:txBody>
      </p:sp>
      <p:sp>
        <p:nvSpPr>
          <p:cNvPr id="43045" name="TextBox 15"/>
          <p:cNvSpPr txBox="1">
            <a:spLocks noChangeArrowheads="1"/>
          </p:cNvSpPr>
          <p:nvPr/>
        </p:nvSpPr>
        <p:spPr bwMode="auto">
          <a:xfrm>
            <a:off x="2344511" y="4026355"/>
            <a:ext cx="4405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/>
              <a:t>1). В (</a:t>
            </a:r>
            <a:r>
              <a:rPr lang="en-US" sz="2800" b="1" dirty="0"/>
              <a:t>I</a:t>
            </a:r>
            <a:r>
              <a:rPr lang="ru-RU" sz="2800" b="1" dirty="0"/>
              <a:t>) + В (</a:t>
            </a:r>
            <a:r>
              <a:rPr lang="en-US" sz="2800" b="1" dirty="0"/>
              <a:t>II</a:t>
            </a:r>
            <a:r>
              <a:rPr lang="ru-RU" sz="2800" b="1" dirty="0"/>
              <a:t>) = В (В)</a:t>
            </a:r>
          </a:p>
          <a:p>
            <a:pPr eaLnBrk="1" hangingPunct="1"/>
            <a:r>
              <a:rPr lang="ru-RU" sz="2800" b="1" dirty="0"/>
              <a:t>2). Р (В) : В (В) = С</a:t>
            </a:r>
          </a:p>
          <a:p>
            <a:pPr eaLnBrk="1" hangingPunct="1"/>
            <a:r>
              <a:rPr lang="ru-RU" sz="2800" b="1" dirty="0"/>
              <a:t>3) С · В(</a:t>
            </a:r>
            <a:r>
              <a:rPr lang="en-US" sz="2800" b="1" dirty="0"/>
              <a:t>I</a:t>
            </a:r>
            <a:r>
              <a:rPr lang="ru-RU" sz="2800" b="1" dirty="0"/>
              <a:t>) = Р(</a:t>
            </a:r>
            <a:r>
              <a:rPr lang="en-US" sz="2800" b="1" dirty="0"/>
              <a:t>I</a:t>
            </a:r>
            <a:r>
              <a:rPr lang="ru-RU" sz="2800" b="1" dirty="0"/>
              <a:t>)</a:t>
            </a:r>
          </a:p>
          <a:p>
            <a:pPr eaLnBrk="1" hangingPunct="1"/>
            <a:r>
              <a:rPr lang="ru-RU" sz="2800" b="1" dirty="0"/>
              <a:t>4) С · В (</a:t>
            </a:r>
            <a:r>
              <a:rPr lang="en-US" sz="2800" b="1" dirty="0"/>
              <a:t>II</a:t>
            </a:r>
            <a:r>
              <a:rPr lang="ru-RU" sz="2800" b="1" dirty="0"/>
              <a:t>) = Р(</a:t>
            </a:r>
            <a:r>
              <a:rPr lang="en-US" sz="2800" b="1" dirty="0"/>
              <a:t>II</a:t>
            </a:r>
            <a:r>
              <a:rPr lang="ru-RU" sz="28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77550" y="-787552"/>
            <a:ext cx="5594338" cy="798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39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07950" y="333375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Последовательность действий учащихся при решении типичных задач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46113" y="1298575"/>
            <a:ext cx="8064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вид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Выбираю модель.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 Заполняю модель данными из задачи.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Определяю последовательность нахождения неизвестного (нумерую действия).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Решаю задачу по алгоритму.</a:t>
            </a:r>
          </a:p>
          <a:p>
            <a:pPr eaLnBrk="1" hangingPunct="1">
              <a:buFont typeface="Book Antiqua" pitchFamily="18" charset="0"/>
              <a:buAutoNum type="arabicPeriod"/>
            </a:pPr>
            <a:r>
              <a:rPr lang="ru-RU" sz="2800"/>
              <a:t>Записываю решение</a:t>
            </a:r>
          </a:p>
          <a:p>
            <a:pPr eaLnBrk="1" hangingPunct="1">
              <a:buFont typeface="Book Antiqua" pitchFamily="18" charset="0"/>
              <a:buAutoNum type="arabicPeriod"/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6464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1175" y="836613"/>
          <a:ext cx="8064501" cy="256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403"/>
                <a:gridCol w="2077360"/>
                <a:gridCol w="2140913"/>
                <a:gridCol w="2720825"/>
              </a:tblGrid>
              <a:tr h="365805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 (км\ч)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(ч)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 (км)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I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77" marR="68577" marT="0" marB="0"/>
                </a:tc>
              </a:tr>
              <a:tr h="109741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II 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23577" name="AutoShape 1"/>
          <p:cNvSpPr>
            <a:spLocks/>
          </p:cNvSpPr>
          <p:nvPr/>
        </p:nvSpPr>
        <p:spPr bwMode="auto">
          <a:xfrm>
            <a:off x="7386638" y="1454150"/>
            <a:ext cx="431800" cy="1728788"/>
          </a:xfrm>
          <a:prstGeom prst="rightBrace">
            <a:avLst>
              <a:gd name="adj1" fmla="val 17868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8" name="TextBox 4"/>
          <p:cNvSpPr txBox="1">
            <a:spLocks noChangeArrowheads="1"/>
          </p:cNvSpPr>
          <p:nvPr/>
        </p:nvSpPr>
        <p:spPr bwMode="auto">
          <a:xfrm>
            <a:off x="1482725" y="2085975"/>
            <a:ext cx="187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300" b="1"/>
              <a:t>одинаковая</a:t>
            </a:r>
          </a:p>
        </p:txBody>
      </p:sp>
      <p:sp>
        <p:nvSpPr>
          <p:cNvPr id="23579" name="TextBox 5"/>
          <p:cNvSpPr txBox="1">
            <a:spLocks noChangeArrowheads="1"/>
          </p:cNvSpPr>
          <p:nvPr/>
        </p:nvSpPr>
        <p:spPr bwMode="auto">
          <a:xfrm>
            <a:off x="7818438" y="2106613"/>
            <a:ext cx="79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690</a:t>
            </a:r>
          </a:p>
        </p:txBody>
      </p:sp>
      <p:sp>
        <p:nvSpPr>
          <p:cNvPr id="23580" name="TextBox 6"/>
          <p:cNvSpPr txBox="1">
            <a:spLocks noChangeArrowheads="1"/>
          </p:cNvSpPr>
          <p:nvPr/>
        </p:nvSpPr>
        <p:spPr bwMode="auto">
          <a:xfrm>
            <a:off x="3930650" y="158432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7</a:t>
            </a:r>
          </a:p>
        </p:txBody>
      </p:sp>
      <p:sp>
        <p:nvSpPr>
          <p:cNvPr id="23581" name="TextBox 7"/>
          <p:cNvSpPr txBox="1">
            <a:spLocks noChangeArrowheads="1"/>
          </p:cNvSpPr>
          <p:nvPr/>
        </p:nvSpPr>
        <p:spPr bwMode="auto">
          <a:xfrm>
            <a:off x="3930650" y="261937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8</a:t>
            </a:r>
          </a:p>
        </p:txBody>
      </p:sp>
      <p:sp>
        <p:nvSpPr>
          <p:cNvPr id="23582" name="TextBox 8"/>
          <p:cNvSpPr txBox="1">
            <a:spLocks noChangeArrowheads="1"/>
          </p:cNvSpPr>
          <p:nvPr/>
        </p:nvSpPr>
        <p:spPr bwMode="auto">
          <a:xfrm>
            <a:off x="6426200" y="1584325"/>
            <a:ext cx="79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  <p:sp>
        <p:nvSpPr>
          <p:cNvPr id="23583" name="TextBox 9"/>
          <p:cNvSpPr txBox="1">
            <a:spLocks noChangeArrowheads="1"/>
          </p:cNvSpPr>
          <p:nvPr/>
        </p:nvSpPr>
        <p:spPr bwMode="auto">
          <a:xfrm>
            <a:off x="6380163" y="2547938"/>
            <a:ext cx="793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?</a:t>
            </a:r>
          </a:p>
        </p:txBody>
      </p:sp>
      <p:sp>
        <p:nvSpPr>
          <p:cNvPr id="23584" name="AutoShape 1"/>
          <p:cNvSpPr>
            <a:spLocks/>
          </p:cNvSpPr>
          <p:nvPr/>
        </p:nvSpPr>
        <p:spPr bwMode="auto">
          <a:xfrm>
            <a:off x="4351338" y="1504950"/>
            <a:ext cx="431800" cy="1727200"/>
          </a:xfrm>
          <a:prstGeom prst="rightBrace">
            <a:avLst>
              <a:gd name="adj1" fmla="val 17852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5" name="TextBox 11"/>
          <p:cNvSpPr txBox="1">
            <a:spLocks noChangeArrowheads="1"/>
          </p:cNvSpPr>
          <p:nvPr/>
        </p:nvSpPr>
        <p:spPr bwMode="auto">
          <a:xfrm>
            <a:off x="4940300" y="2032000"/>
            <a:ext cx="86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1)?</a:t>
            </a:r>
          </a:p>
        </p:txBody>
      </p:sp>
      <p:sp>
        <p:nvSpPr>
          <p:cNvPr id="23586" name="TextBox 12"/>
          <p:cNvSpPr txBox="1">
            <a:spLocks noChangeArrowheads="1"/>
          </p:cNvSpPr>
          <p:nvPr/>
        </p:nvSpPr>
        <p:spPr bwMode="auto">
          <a:xfrm>
            <a:off x="3271838" y="2024063"/>
            <a:ext cx="65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2)?</a:t>
            </a:r>
          </a:p>
        </p:txBody>
      </p:sp>
      <p:sp>
        <p:nvSpPr>
          <p:cNvPr id="23587" name="TextBox 13"/>
          <p:cNvSpPr txBox="1">
            <a:spLocks noChangeArrowheads="1"/>
          </p:cNvSpPr>
          <p:nvPr/>
        </p:nvSpPr>
        <p:spPr bwMode="auto">
          <a:xfrm>
            <a:off x="6326188" y="1585913"/>
            <a:ext cx="66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3)?</a:t>
            </a:r>
          </a:p>
        </p:txBody>
      </p:sp>
      <p:sp>
        <p:nvSpPr>
          <p:cNvPr id="23588" name="TextBox 14"/>
          <p:cNvSpPr txBox="1">
            <a:spLocks noChangeArrowheads="1"/>
          </p:cNvSpPr>
          <p:nvPr/>
        </p:nvSpPr>
        <p:spPr bwMode="auto">
          <a:xfrm>
            <a:off x="6294438" y="2546350"/>
            <a:ext cx="66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C00000"/>
                </a:solidFill>
              </a:rPr>
              <a:t>4)?</a:t>
            </a:r>
          </a:p>
        </p:txBody>
      </p:sp>
      <p:sp>
        <p:nvSpPr>
          <p:cNvPr id="23589" name="TextBox 15"/>
          <p:cNvSpPr txBox="1">
            <a:spLocks noChangeArrowheads="1"/>
          </p:cNvSpPr>
          <p:nvPr/>
        </p:nvSpPr>
        <p:spPr bwMode="auto">
          <a:xfrm>
            <a:off x="2139983" y="3789363"/>
            <a:ext cx="44053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/>
              <a:t>1). 7 + 8 = 15 (ч) - В (В)</a:t>
            </a:r>
          </a:p>
          <a:p>
            <a:pPr eaLnBrk="1" hangingPunct="1"/>
            <a:r>
              <a:rPr lang="ru-RU" sz="2800" b="1" dirty="0"/>
              <a:t>2). 690 : 15 = 46(км\ч)</a:t>
            </a:r>
            <a:r>
              <a:rPr lang="ru-RU" sz="2800" dirty="0"/>
              <a:t> - </a:t>
            </a:r>
            <a:r>
              <a:rPr lang="ru-RU" sz="2800" b="1" dirty="0"/>
              <a:t>С</a:t>
            </a:r>
          </a:p>
          <a:p>
            <a:pPr eaLnBrk="1" hangingPunct="1"/>
            <a:r>
              <a:rPr lang="ru-RU" sz="2800" b="1" dirty="0"/>
              <a:t>3). 15 · 7 = 322 (км) - Р(</a:t>
            </a:r>
            <a:r>
              <a:rPr lang="en-US" sz="2800" b="1" dirty="0"/>
              <a:t>I</a:t>
            </a:r>
            <a:r>
              <a:rPr lang="ru-RU" sz="2800" b="1" dirty="0"/>
              <a:t>)</a:t>
            </a:r>
          </a:p>
          <a:p>
            <a:pPr eaLnBrk="1" hangingPunct="1"/>
            <a:r>
              <a:rPr lang="ru-RU" sz="2800" b="1" dirty="0"/>
              <a:t>4). 15 · 8 = 368 (км) – Р(</a:t>
            </a:r>
            <a:r>
              <a:rPr lang="en-US" sz="2800" b="1" dirty="0"/>
              <a:t>II</a:t>
            </a:r>
            <a:r>
              <a:rPr lang="ru-RU" sz="2800" b="1" dirty="0"/>
              <a:t>)</a:t>
            </a:r>
          </a:p>
          <a:p>
            <a:pPr eaLnBrk="1" hangingPunct="1"/>
            <a:r>
              <a:rPr lang="ru-RU" sz="2800" b="1" dirty="0"/>
              <a:t>Ответ: 322 км, 368 км.</a:t>
            </a:r>
          </a:p>
        </p:txBody>
      </p:sp>
      <p:sp>
        <p:nvSpPr>
          <p:cNvPr id="23590" name="TextBox 1"/>
          <p:cNvSpPr txBox="1">
            <a:spLocks noChangeArrowheads="1"/>
          </p:cNvSpPr>
          <p:nvPr/>
        </p:nvSpPr>
        <p:spPr bwMode="auto">
          <a:xfrm>
            <a:off x="250825" y="0"/>
            <a:ext cx="8856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Использование алгоритмов при решении типичных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2482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187450" y="620713"/>
            <a:ext cx="77771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 smtClean="0"/>
              <a:t>Использование опорных схем при написании обучающих изложений и сочинений</a:t>
            </a:r>
          </a:p>
          <a:p>
            <a:pPr algn="ctr">
              <a:defRPr/>
            </a:pPr>
            <a:endParaRPr lang="ru-RU" sz="2800" b="1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структура текста;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содержание текста;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языковые средства;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ru-RU" sz="2800" dirty="0" smtClean="0"/>
              <a:t>орфография.</a:t>
            </a:r>
          </a:p>
          <a:p>
            <a:pPr algn="ctr"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1603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28988" y="476250"/>
            <a:ext cx="3024187" cy="865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950" y="2455863"/>
            <a:ext cx="2151063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413" y="2455863"/>
            <a:ext cx="2152650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2438400"/>
            <a:ext cx="2224087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48488" y="2438400"/>
            <a:ext cx="2079625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4" idx="4"/>
            <a:endCxn id="12" idx="0"/>
          </p:cNvCxnSpPr>
          <p:nvPr/>
        </p:nvCxnSpPr>
        <p:spPr>
          <a:xfrm>
            <a:off x="4840288" y="1341438"/>
            <a:ext cx="915987" cy="1096962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4"/>
            <a:endCxn id="8" idx="0"/>
          </p:cNvCxnSpPr>
          <p:nvPr/>
        </p:nvCxnSpPr>
        <p:spPr>
          <a:xfrm flipH="1">
            <a:off x="1182688" y="1341438"/>
            <a:ext cx="3657600" cy="1114425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4"/>
            <a:endCxn id="11" idx="0"/>
          </p:cNvCxnSpPr>
          <p:nvPr/>
        </p:nvCxnSpPr>
        <p:spPr>
          <a:xfrm flipH="1">
            <a:off x="3487738" y="1341438"/>
            <a:ext cx="1352550" cy="1114425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3" idx="0"/>
          </p:cNvCxnSpPr>
          <p:nvPr/>
        </p:nvCxnSpPr>
        <p:spPr>
          <a:xfrm>
            <a:off x="4840288" y="1341438"/>
            <a:ext cx="3148012" cy="1096962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809625" y="5256213"/>
            <a:ext cx="963613" cy="11255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7950" y="3973513"/>
            <a:ext cx="963613" cy="1030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 стрелкой 39"/>
          <p:cNvCxnSpPr>
            <a:endCxn id="89" idx="0"/>
          </p:cNvCxnSpPr>
          <p:nvPr/>
        </p:nvCxnSpPr>
        <p:spPr>
          <a:xfrm flipH="1">
            <a:off x="7689850" y="3319463"/>
            <a:ext cx="482600" cy="661987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37238" y="3302000"/>
            <a:ext cx="628650" cy="642938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356225" y="3325813"/>
            <a:ext cx="481013" cy="64770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4"/>
            <a:endCxn id="35" idx="0"/>
          </p:cNvCxnSpPr>
          <p:nvPr/>
        </p:nvCxnSpPr>
        <p:spPr>
          <a:xfrm>
            <a:off x="1182688" y="3319463"/>
            <a:ext cx="109537" cy="193675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252788" y="3319463"/>
            <a:ext cx="241300" cy="757237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97" idx="0"/>
          </p:cNvCxnSpPr>
          <p:nvPr/>
        </p:nvCxnSpPr>
        <p:spPr>
          <a:xfrm>
            <a:off x="1179513" y="3346450"/>
            <a:ext cx="741362" cy="563563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8" idx="0"/>
          </p:cNvCxnSpPr>
          <p:nvPr/>
        </p:nvCxnSpPr>
        <p:spPr>
          <a:xfrm flipH="1">
            <a:off x="588963" y="3302000"/>
            <a:ext cx="593725" cy="671513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TextBox 66"/>
          <p:cNvSpPr txBox="1">
            <a:spLocks noChangeArrowheads="1"/>
          </p:cNvSpPr>
          <p:nvPr/>
        </p:nvSpPr>
        <p:spPr bwMode="auto">
          <a:xfrm>
            <a:off x="3817938" y="725488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Название текста</a:t>
            </a:r>
          </a:p>
        </p:txBody>
      </p:sp>
      <p:sp>
        <p:nvSpPr>
          <p:cNvPr id="29717" name="TextBox 67"/>
          <p:cNvSpPr txBox="1">
            <a:spLocks noChangeArrowheads="1"/>
          </p:cNvSpPr>
          <p:nvPr/>
        </p:nvSpPr>
        <p:spPr bwMode="auto">
          <a:xfrm>
            <a:off x="100013" y="26844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Название 1 части</a:t>
            </a:r>
          </a:p>
        </p:txBody>
      </p:sp>
      <p:sp>
        <p:nvSpPr>
          <p:cNvPr id="29718" name="TextBox 68"/>
          <p:cNvSpPr txBox="1">
            <a:spLocks noChangeArrowheads="1"/>
          </p:cNvSpPr>
          <p:nvPr/>
        </p:nvSpPr>
        <p:spPr bwMode="auto">
          <a:xfrm>
            <a:off x="2405063" y="270192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Название 2 части</a:t>
            </a:r>
          </a:p>
        </p:txBody>
      </p:sp>
      <p:sp>
        <p:nvSpPr>
          <p:cNvPr id="29719" name="TextBox 69"/>
          <p:cNvSpPr txBox="1">
            <a:spLocks noChangeArrowheads="1"/>
          </p:cNvSpPr>
          <p:nvPr/>
        </p:nvSpPr>
        <p:spPr bwMode="auto">
          <a:xfrm>
            <a:off x="4708525" y="270827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Название 3 части</a:t>
            </a:r>
          </a:p>
        </p:txBody>
      </p:sp>
      <p:sp>
        <p:nvSpPr>
          <p:cNvPr id="29720" name="TextBox 70"/>
          <p:cNvSpPr txBox="1">
            <a:spLocks noChangeArrowheads="1"/>
          </p:cNvSpPr>
          <p:nvPr/>
        </p:nvSpPr>
        <p:spPr bwMode="auto">
          <a:xfrm>
            <a:off x="6908800" y="270192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Название 4 части</a:t>
            </a:r>
          </a:p>
        </p:txBody>
      </p:sp>
      <p:sp>
        <p:nvSpPr>
          <p:cNvPr id="29721" name="TextBox 80"/>
          <p:cNvSpPr txBox="1">
            <a:spLocks noChangeArrowheads="1"/>
          </p:cNvSpPr>
          <p:nvPr/>
        </p:nvSpPr>
        <p:spPr bwMode="auto">
          <a:xfrm>
            <a:off x="3175" y="4194175"/>
            <a:ext cx="117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Опорные слова</a:t>
            </a:r>
          </a:p>
        </p:txBody>
      </p:sp>
      <p:sp>
        <p:nvSpPr>
          <p:cNvPr id="89" name="Овал 88"/>
          <p:cNvSpPr/>
          <p:nvPr/>
        </p:nvSpPr>
        <p:spPr>
          <a:xfrm>
            <a:off x="7208838" y="3981450"/>
            <a:ext cx="963612" cy="11033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23" name="TextBox 89"/>
          <p:cNvSpPr txBox="1">
            <a:spLocks noChangeArrowheads="1"/>
          </p:cNvSpPr>
          <p:nvPr/>
        </p:nvSpPr>
        <p:spPr bwMode="auto">
          <a:xfrm>
            <a:off x="7118350" y="4194175"/>
            <a:ext cx="1169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Опорные слова</a:t>
            </a:r>
          </a:p>
        </p:txBody>
      </p:sp>
      <p:sp>
        <p:nvSpPr>
          <p:cNvPr id="91" name="Овал 90"/>
          <p:cNvSpPr/>
          <p:nvPr/>
        </p:nvSpPr>
        <p:spPr>
          <a:xfrm>
            <a:off x="2771775" y="4052888"/>
            <a:ext cx="963613" cy="10318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25" name="TextBox 91"/>
          <p:cNvSpPr txBox="1">
            <a:spLocks noChangeArrowheads="1"/>
          </p:cNvSpPr>
          <p:nvPr/>
        </p:nvSpPr>
        <p:spPr bwMode="auto">
          <a:xfrm>
            <a:off x="2673350" y="424497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Опорные слова</a:t>
            </a:r>
          </a:p>
        </p:txBody>
      </p:sp>
      <p:sp>
        <p:nvSpPr>
          <p:cNvPr id="93" name="Овал 92"/>
          <p:cNvSpPr/>
          <p:nvPr/>
        </p:nvSpPr>
        <p:spPr>
          <a:xfrm>
            <a:off x="4905375" y="3981450"/>
            <a:ext cx="963613" cy="11033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27" name="TextBox 93"/>
          <p:cNvSpPr txBox="1">
            <a:spLocks noChangeArrowheads="1"/>
          </p:cNvSpPr>
          <p:nvPr/>
        </p:nvSpPr>
        <p:spPr bwMode="auto">
          <a:xfrm>
            <a:off x="4840288" y="421005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Опорные слова</a:t>
            </a:r>
          </a:p>
        </p:txBody>
      </p:sp>
      <p:sp>
        <p:nvSpPr>
          <p:cNvPr id="97" name="Овал 96"/>
          <p:cNvSpPr/>
          <p:nvPr/>
        </p:nvSpPr>
        <p:spPr>
          <a:xfrm>
            <a:off x="1438275" y="3910013"/>
            <a:ext cx="963613" cy="1093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29" name="TextBox 97"/>
          <p:cNvSpPr txBox="1">
            <a:spLocks noChangeArrowheads="1"/>
          </p:cNvSpPr>
          <p:nvPr/>
        </p:nvSpPr>
        <p:spPr bwMode="auto">
          <a:xfrm>
            <a:off x="701675" y="5495925"/>
            <a:ext cx="117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Орфо-граммы</a:t>
            </a:r>
          </a:p>
        </p:txBody>
      </p:sp>
      <p:sp>
        <p:nvSpPr>
          <p:cNvPr id="99" name="Овал 98"/>
          <p:cNvSpPr/>
          <p:nvPr/>
        </p:nvSpPr>
        <p:spPr>
          <a:xfrm>
            <a:off x="5502275" y="5283200"/>
            <a:ext cx="963613" cy="1098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600450" y="5251450"/>
            <a:ext cx="963613" cy="1130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7931150" y="5240338"/>
            <a:ext cx="963613" cy="11414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3548063" y="3332163"/>
            <a:ext cx="698500" cy="1938337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5837238" y="3346450"/>
            <a:ext cx="107950" cy="193675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8172450" y="3346450"/>
            <a:ext cx="287338" cy="192405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6" name="TextBox 107"/>
          <p:cNvSpPr txBox="1">
            <a:spLocks noChangeArrowheads="1"/>
          </p:cNvSpPr>
          <p:nvPr/>
        </p:nvSpPr>
        <p:spPr bwMode="auto">
          <a:xfrm>
            <a:off x="3463925" y="5495925"/>
            <a:ext cx="117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Орфо-граммы</a:t>
            </a:r>
          </a:p>
        </p:txBody>
      </p:sp>
      <p:sp>
        <p:nvSpPr>
          <p:cNvPr id="29737" name="TextBox 108"/>
          <p:cNvSpPr txBox="1">
            <a:spLocks noChangeArrowheads="1"/>
          </p:cNvSpPr>
          <p:nvPr/>
        </p:nvSpPr>
        <p:spPr bwMode="auto">
          <a:xfrm>
            <a:off x="5356225" y="5492750"/>
            <a:ext cx="117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Орфо-граммы</a:t>
            </a:r>
          </a:p>
        </p:txBody>
      </p:sp>
      <p:sp>
        <p:nvSpPr>
          <p:cNvPr id="29738" name="TextBox 110"/>
          <p:cNvSpPr txBox="1">
            <a:spLocks noChangeArrowheads="1"/>
          </p:cNvSpPr>
          <p:nvPr/>
        </p:nvSpPr>
        <p:spPr bwMode="auto">
          <a:xfrm>
            <a:off x="7848600" y="5487988"/>
            <a:ext cx="1179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Орфо-граммы</a:t>
            </a:r>
          </a:p>
        </p:txBody>
      </p:sp>
      <p:sp>
        <p:nvSpPr>
          <p:cNvPr id="29739" name="TextBox 111"/>
          <p:cNvSpPr txBox="1">
            <a:spLocks noChangeArrowheads="1"/>
          </p:cNvSpPr>
          <p:nvPr/>
        </p:nvSpPr>
        <p:spPr bwMode="auto">
          <a:xfrm>
            <a:off x="1330325" y="4194175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/>
              <a:t>Авторские выражения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6040438" y="3962400"/>
            <a:ext cx="963612" cy="11223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41" name="TextBox 116"/>
          <p:cNvSpPr txBox="1">
            <a:spLocks noChangeArrowheads="1"/>
          </p:cNvSpPr>
          <p:nvPr/>
        </p:nvSpPr>
        <p:spPr bwMode="auto">
          <a:xfrm>
            <a:off x="5932488" y="4267200"/>
            <a:ext cx="117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/>
              <a:t>Слова для справок</a:t>
            </a:r>
          </a:p>
        </p:txBody>
      </p:sp>
    </p:spTree>
    <p:extLst>
      <p:ext uri="{BB962C8B-B14F-4D97-AF65-F5344CB8AC3E}">
        <p14:creationId xmlns:p14="http://schemas.microsoft.com/office/powerpoint/2010/main" val="3651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/>
      <p:bldP spid="29717" grpId="0"/>
      <p:bldP spid="29718" grpId="0"/>
      <p:bldP spid="29719" grpId="0"/>
      <p:bldP spid="29720" grpId="0"/>
      <p:bldP spid="29721" grpId="0"/>
      <p:bldP spid="29723" grpId="0"/>
      <p:bldP spid="29725" grpId="0"/>
      <p:bldP spid="29727" grpId="0"/>
      <p:bldP spid="29729" grpId="0"/>
      <p:bldP spid="29736" grpId="0"/>
      <p:bldP spid="29737" grpId="0"/>
      <p:bldP spid="29738" grpId="0"/>
      <p:bldP spid="29739" grpId="0"/>
      <p:bldP spid="297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3849688" y="3981450"/>
            <a:ext cx="963612" cy="1130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328988" y="476250"/>
            <a:ext cx="3024187" cy="865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7950" y="2455863"/>
            <a:ext cx="2151063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11413" y="2455863"/>
            <a:ext cx="2152650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3438" y="2438400"/>
            <a:ext cx="2224087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48488" y="2438400"/>
            <a:ext cx="2079625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 стрелкой 6"/>
          <p:cNvCxnSpPr>
            <a:stCxn id="2" idx="4"/>
            <a:endCxn id="5" idx="0"/>
          </p:cNvCxnSpPr>
          <p:nvPr/>
        </p:nvCxnSpPr>
        <p:spPr>
          <a:xfrm>
            <a:off x="4840288" y="1341438"/>
            <a:ext cx="915987" cy="1096962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4"/>
            <a:endCxn id="3" idx="0"/>
          </p:cNvCxnSpPr>
          <p:nvPr/>
        </p:nvCxnSpPr>
        <p:spPr>
          <a:xfrm flipH="1">
            <a:off x="1182688" y="1341438"/>
            <a:ext cx="3657600" cy="1114425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4"/>
            <a:endCxn id="4" idx="0"/>
          </p:cNvCxnSpPr>
          <p:nvPr/>
        </p:nvCxnSpPr>
        <p:spPr>
          <a:xfrm flipH="1">
            <a:off x="3487738" y="1341438"/>
            <a:ext cx="1352550" cy="1114425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4840288" y="1341438"/>
            <a:ext cx="3148012" cy="1096962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50825" y="5256213"/>
            <a:ext cx="1800225" cy="11255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7950" y="3973513"/>
            <a:ext cx="963613" cy="1030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endCxn id="26" idx="0"/>
          </p:cNvCxnSpPr>
          <p:nvPr/>
        </p:nvCxnSpPr>
        <p:spPr>
          <a:xfrm flipH="1">
            <a:off x="7689850" y="3319463"/>
            <a:ext cx="482600" cy="661987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37238" y="3302000"/>
            <a:ext cx="628650" cy="642938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356225" y="3325813"/>
            <a:ext cx="481013" cy="64770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4"/>
            <a:endCxn id="11" idx="0"/>
          </p:cNvCxnSpPr>
          <p:nvPr/>
        </p:nvCxnSpPr>
        <p:spPr>
          <a:xfrm flipH="1">
            <a:off x="1150938" y="3319463"/>
            <a:ext cx="31750" cy="193675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8" idx="0"/>
          </p:cNvCxnSpPr>
          <p:nvPr/>
        </p:nvCxnSpPr>
        <p:spPr>
          <a:xfrm flipH="1">
            <a:off x="3117850" y="3325813"/>
            <a:ext cx="517525" cy="690562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32" idx="0"/>
          </p:cNvCxnSpPr>
          <p:nvPr/>
        </p:nvCxnSpPr>
        <p:spPr>
          <a:xfrm>
            <a:off x="1179513" y="3346450"/>
            <a:ext cx="741362" cy="563563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2" idx="0"/>
          </p:cNvCxnSpPr>
          <p:nvPr/>
        </p:nvCxnSpPr>
        <p:spPr>
          <a:xfrm flipH="1">
            <a:off x="588963" y="3302000"/>
            <a:ext cx="593725" cy="671513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Box 19"/>
          <p:cNvSpPr txBox="1">
            <a:spLocks noChangeArrowheads="1"/>
          </p:cNvSpPr>
          <p:nvPr/>
        </p:nvSpPr>
        <p:spPr bwMode="auto">
          <a:xfrm>
            <a:off x="3825875" y="765175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Весна</a:t>
            </a:r>
          </a:p>
        </p:txBody>
      </p:sp>
      <p:sp>
        <p:nvSpPr>
          <p:cNvPr id="28694" name="TextBox 20"/>
          <p:cNvSpPr txBox="1">
            <a:spLocks noChangeArrowheads="1"/>
          </p:cNvSpPr>
          <p:nvPr/>
        </p:nvSpPr>
        <p:spPr bwMode="auto">
          <a:xfrm>
            <a:off x="100013" y="26844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Воздух</a:t>
            </a:r>
          </a:p>
        </p:txBody>
      </p:sp>
      <p:sp>
        <p:nvSpPr>
          <p:cNvPr id="28695" name="TextBox 21"/>
          <p:cNvSpPr txBox="1">
            <a:spLocks noChangeArrowheads="1"/>
          </p:cNvSpPr>
          <p:nvPr/>
        </p:nvSpPr>
        <p:spPr bwMode="auto">
          <a:xfrm>
            <a:off x="2405063" y="270192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Солнце</a:t>
            </a:r>
          </a:p>
        </p:txBody>
      </p:sp>
      <p:sp>
        <p:nvSpPr>
          <p:cNvPr id="28696" name="TextBox 22"/>
          <p:cNvSpPr txBox="1">
            <a:spLocks noChangeArrowheads="1"/>
          </p:cNvSpPr>
          <p:nvPr/>
        </p:nvSpPr>
        <p:spPr bwMode="auto">
          <a:xfrm>
            <a:off x="4708525" y="270827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Река</a:t>
            </a:r>
          </a:p>
        </p:txBody>
      </p:sp>
      <p:sp>
        <p:nvSpPr>
          <p:cNvPr id="28697" name="TextBox 23"/>
          <p:cNvSpPr txBox="1">
            <a:spLocks noChangeArrowheads="1"/>
          </p:cNvSpPr>
          <p:nvPr/>
        </p:nvSpPr>
        <p:spPr bwMode="auto">
          <a:xfrm>
            <a:off x="6908800" y="2701925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Настроение</a:t>
            </a:r>
          </a:p>
        </p:txBody>
      </p:sp>
      <p:sp>
        <p:nvSpPr>
          <p:cNvPr id="28698" name="TextBox 24"/>
          <p:cNvSpPr txBox="1">
            <a:spLocks noChangeArrowheads="1"/>
          </p:cNvSpPr>
          <p:nvPr/>
        </p:nvSpPr>
        <p:spPr bwMode="auto">
          <a:xfrm>
            <a:off x="0" y="4165600"/>
            <a:ext cx="117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Имена прилаг.</a:t>
            </a:r>
          </a:p>
        </p:txBody>
      </p:sp>
      <p:sp>
        <p:nvSpPr>
          <p:cNvPr id="26" name="Овал 25"/>
          <p:cNvSpPr/>
          <p:nvPr/>
        </p:nvSpPr>
        <p:spPr>
          <a:xfrm>
            <a:off x="7208838" y="3981450"/>
            <a:ext cx="963612" cy="11033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636838" y="4016375"/>
            <a:ext cx="963612" cy="10334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05375" y="3981450"/>
            <a:ext cx="963613" cy="11033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38275" y="3910013"/>
            <a:ext cx="963613" cy="1093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600450" y="3302000"/>
            <a:ext cx="71438" cy="2141538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837238" y="3346450"/>
            <a:ext cx="107950" cy="193675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166100" y="3302000"/>
            <a:ext cx="71438" cy="1981200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6040438" y="3962400"/>
            <a:ext cx="963612" cy="11223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707" name="TextBox 45"/>
          <p:cNvSpPr txBox="1">
            <a:spLocks noChangeArrowheads="1"/>
          </p:cNvSpPr>
          <p:nvPr/>
        </p:nvSpPr>
        <p:spPr bwMode="auto">
          <a:xfrm>
            <a:off x="7112000" y="4165600"/>
            <a:ext cx="1181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Имена прилаг.</a:t>
            </a:r>
          </a:p>
        </p:txBody>
      </p:sp>
      <p:sp>
        <p:nvSpPr>
          <p:cNvPr id="28708" name="TextBox 46"/>
          <p:cNvSpPr txBox="1">
            <a:spLocks noChangeArrowheads="1"/>
          </p:cNvSpPr>
          <p:nvPr/>
        </p:nvSpPr>
        <p:spPr bwMode="auto">
          <a:xfrm>
            <a:off x="4765675" y="4210050"/>
            <a:ext cx="117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Имена прилаг.</a:t>
            </a:r>
          </a:p>
        </p:txBody>
      </p:sp>
      <p:sp>
        <p:nvSpPr>
          <p:cNvPr id="28709" name="TextBox 47"/>
          <p:cNvSpPr txBox="1">
            <a:spLocks noChangeArrowheads="1"/>
          </p:cNvSpPr>
          <p:nvPr/>
        </p:nvSpPr>
        <p:spPr bwMode="auto">
          <a:xfrm>
            <a:off x="2549525" y="4244975"/>
            <a:ext cx="117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Имена прилаг.</a:t>
            </a:r>
          </a:p>
        </p:txBody>
      </p:sp>
      <p:sp>
        <p:nvSpPr>
          <p:cNvPr id="28710" name="TextBox 48"/>
          <p:cNvSpPr txBox="1">
            <a:spLocks noChangeArrowheads="1"/>
          </p:cNvSpPr>
          <p:nvPr/>
        </p:nvSpPr>
        <p:spPr bwMode="auto">
          <a:xfrm>
            <a:off x="1330325" y="4283075"/>
            <a:ext cx="117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Глаголы</a:t>
            </a:r>
          </a:p>
        </p:txBody>
      </p:sp>
      <p:sp>
        <p:nvSpPr>
          <p:cNvPr id="28711" name="TextBox 49"/>
          <p:cNvSpPr txBox="1">
            <a:spLocks noChangeArrowheads="1"/>
          </p:cNvSpPr>
          <p:nvPr/>
        </p:nvSpPr>
        <p:spPr bwMode="auto">
          <a:xfrm>
            <a:off x="338138" y="5526088"/>
            <a:ext cx="1627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/>
              <a:t>Выразительные средства</a:t>
            </a:r>
          </a:p>
        </p:txBody>
      </p:sp>
      <p:sp>
        <p:nvSpPr>
          <p:cNvPr id="28712" name="TextBox 50"/>
          <p:cNvSpPr txBox="1">
            <a:spLocks noChangeArrowheads="1"/>
          </p:cNvSpPr>
          <p:nvPr/>
        </p:nvSpPr>
        <p:spPr bwMode="auto">
          <a:xfrm>
            <a:off x="3771900" y="4338638"/>
            <a:ext cx="117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Глаголы</a:t>
            </a:r>
          </a:p>
        </p:txBody>
      </p:sp>
      <p:sp>
        <p:nvSpPr>
          <p:cNvPr id="28713" name="TextBox 51"/>
          <p:cNvSpPr txBox="1">
            <a:spLocks noChangeArrowheads="1"/>
          </p:cNvSpPr>
          <p:nvPr/>
        </p:nvSpPr>
        <p:spPr bwMode="auto">
          <a:xfrm>
            <a:off x="5945188" y="4338638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Глаголы</a:t>
            </a:r>
          </a:p>
        </p:txBody>
      </p:sp>
      <p:cxnSp>
        <p:nvCxnSpPr>
          <p:cNvPr id="58" name="Прямая со стрелкой 57"/>
          <p:cNvCxnSpPr>
            <a:endCxn id="55" idx="0"/>
          </p:cNvCxnSpPr>
          <p:nvPr/>
        </p:nvCxnSpPr>
        <p:spPr>
          <a:xfrm>
            <a:off x="3635375" y="3325813"/>
            <a:ext cx="696913" cy="655637"/>
          </a:xfrm>
          <a:prstGeom prst="straightConnector1">
            <a:avLst/>
          </a:prstGeom>
          <a:ln w="28575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2636838" y="5407025"/>
            <a:ext cx="1800225" cy="11255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084763" y="5283200"/>
            <a:ext cx="1800225" cy="11255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272338" y="5283200"/>
            <a:ext cx="1800225" cy="11255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718" name="TextBox 69"/>
          <p:cNvSpPr txBox="1">
            <a:spLocks noChangeArrowheads="1"/>
          </p:cNvSpPr>
          <p:nvPr/>
        </p:nvSpPr>
        <p:spPr bwMode="auto">
          <a:xfrm>
            <a:off x="2733675" y="5708650"/>
            <a:ext cx="1627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/>
              <a:t>Выразительные средства</a:t>
            </a:r>
          </a:p>
        </p:txBody>
      </p:sp>
      <p:sp>
        <p:nvSpPr>
          <p:cNvPr id="28719" name="TextBox 70"/>
          <p:cNvSpPr txBox="1">
            <a:spLocks noChangeArrowheads="1"/>
          </p:cNvSpPr>
          <p:nvPr/>
        </p:nvSpPr>
        <p:spPr bwMode="auto">
          <a:xfrm>
            <a:off x="5170488" y="5554663"/>
            <a:ext cx="162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/>
              <a:t>Выразительные средства</a:t>
            </a:r>
          </a:p>
        </p:txBody>
      </p:sp>
      <p:sp>
        <p:nvSpPr>
          <p:cNvPr id="28720" name="TextBox 71"/>
          <p:cNvSpPr txBox="1">
            <a:spLocks noChangeArrowheads="1"/>
          </p:cNvSpPr>
          <p:nvPr/>
        </p:nvSpPr>
        <p:spPr bwMode="auto">
          <a:xfrm>
            <a:off x="7351713" y="5554663"/>
            <a:ext cx="162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/>
              <a:t>Выразительные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6325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198438" y="620688"/>
            <a:ext cx="87836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Схема – характеристика </a:t>
            </a:r>
          </a:p>
          <a:p>
            <a:pPr algn="ctr"/>
            <a:r>
              <a:rPr lang="ru-RU" sz="2800" b="1" dirty="0"/>
              <a:t>художественного произведения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484784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49263" y="11588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Использование опорных схем на уроках чтения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 descr="D:\Документы\Мои документы\Ресурсный центр\РЦ  АЛГОРИТМЫ\Занятие 4\hello_html_2d3597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7137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755650" y="333375"/>
            <a:ext cx="7993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/>
              <a:t>Схема – характеристика героя</a:t>
            </a:r>
          </a:p>
        </p:txBody>
      </p:sp>
      <p:sp>
        <p:nvSpPr>
          <p:cNvPr id="3" name="Овал 2"/>
          <p:cNvSpPr/>
          <p:nvPr/>
        </p:nvSpPr>
        <p:spPr>
          <a:xfrm>
            <a:off x="3375025" y="2095500"/>
            <a:ext cx="2520950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4" name="Овал 3"/>
          <p:cNvSpPr/>
          <p:nvPr/>
        </p:nvSpPr>
        <p:spPr>
          <a:xfrm>
            <a:off x="1101725" y="2811463"/>
            <a:ext cx="2181225" cy="1089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5" name="Овал 4"/>
          <p:cNvSpPr/>
          <p:nvPr/>
        </p:nvSpPr>
        <p:spPr>
          <a:xfrm>
            <a:off x="1627188" y="981075"/>
            <a:ext cx="2268537" cy="10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6" name="Овал 5"/>
          <p:cNvSpPr/>
          <p:nvPr/>
        </p:nvSpPr>
        <p:spPr>
          <a:xfrm>
            <a:off x="4994275" y="3979863"/>
            <a:ext cx="2054225" cy="1047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7" name="Овал 6"/>
          <p:cNvSpPr/>
          <p:nvPr/>
        </p:nvSpPr>
        <p:spPr>
          <a:xfrm>
            <a:off x="2665413" y="3994150"/>
            <a:ext cx="2116137" cy="1125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8" name="Овал 7"/>
          <p:cNvSpPr/>
          <p:nvPr/>
        </p:nvSpPr>
        <p:spPr>
          <a:xfrm>
            <a:off x="6030913" y="2676525"/>
            <a:ext cx="2139950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9" name="Овал 8"/>
          <p:cNvSpPr/>
          <p:nvPr/>
        </p:nvSpPr>
        <p:spPr>
          <a:xfrm>
            <a:off x="5621338" y="1035050"/>
            <a:ext cx="2279650" cy="1047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51210" name="TextBox 9"/>
          <p:cNvSpPr txBox="1">
            <a:spLocks noChangeArrowheads="1"/>
          </p:cNvSpPr>
          <p:nvPr/>
        </p:nvSpPr>
        <p:spPr bwMode="auto">
          <a:xfrm>
            <a:off x="3605213" y="2492375"/>
            <a:ext cx="2016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Имя героя</a:t>
            </a:r>
          </a:p>
        </p:txBody>
      </p:sp>
      <p:sp>
        <p:nvSpPr>
          <p:cNvPr id="51211" name="TextBox 10"/>
          <p:cNvSpPr txBox="1">
            <a:spLocks noChangeArrowheads="1"/>
          </p:cNvSpPr>
          <p:nvPr/>
        </p:nvSpPr>
        <p:spPr bwMode="auto">
          <a:xfrm>
            <a:off x="1754188" y="1227138"/>
            <a:ext cx="2016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Кто такой?</a:t>
            </a:r>
          </a:p>
        </p:txBody>
      </p:sp>
      <p:sp>
        <p:nvSpPr>
          <p:cNvPr id="51212" name="TextBox 11"/>
          <p:cNvSpPr txBox="1">
            <a:spLocks noChangeArrowheads="1"/>
          </p:cNvSpPr>
          <p:nvPr/>
        </p:nvSpPr>
        <p:spPr bwMode="auto">
          <a:xfrm>
            <a:off x="5757863" y="1343025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Внешний вид</a:t>
            </a:r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2619375" y="4306888"/>
            <a:ext cx="2016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Поступки</a:t>
            </a: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4965700" y="4021138"/>
            <a:ext cx="201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Черты характера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1101725" y="5507038"/>
            <a:ext cx="1543050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6" name="Овал 15"/>
          <p:cNvSpPr/>
          <p:nvPr/>
        </p:nvSpPr>
        <p:spPr>
          <a:xfrm>
            <a:off x="3044825" y="5548313"/>
            <a:ext cx="1541463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7" name="Овал 16"/>
          <p:cNvSpPr/>
          <p:nvPr/>
        </p:nvSpPr>
        <p:spPr>
          <a:xfrm>
            <a:off x="5249863" y="5548313"/>
            <a:ext cx="1543050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18" name="Овал 17"/>
          <p:cNvSpPr/>
          <p:nvPr/>
        </p:nvSpPr>
        <p:spPr>
          <a:xfrm>
            <a:off x="7200900" y="5486400"/>
            <a:ext cx="1541463" cy="831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51219" name="TextBox 19"/>
          <p:cNvSpPr txBox="1">
            <a:spLocks noChangeArrowheads="1"/>
          </p:cNvSpPr>
          <p:nvPr/>
        </p:nvSpPr>
        <p:spPr bwMode="auto">
          <a:xfrm>
            <a:off x="1123950" y="2921000"/>
            <a:ext cx="2016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Отношение автора</a:t>
            </a:r>
          </a:p>
        </p:txBody>
      </p:sp>
      <p:sp>
        <p:nvSpPr>
          <p:cNvPr id="51220" name="TextBox 20"/>
          <p:cNvSpPr txBox="1">
            <a:spLocks noChangeArrowheads="1"/>
          </p:cNvSpPr>
          <p:nvPr/>
        </p:nvSpPr>
        <p:spPr bwMode="auto">
          <a:xfrm>
            <a:off x="6092825" y="2846388"/>
            <a:ext cx="2016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200"/>
              <a:t>Отношение читателя</a:t>
            </a:r>
          </a:p>
        </p:txBody>
      </p:sp>
      <p:sp>
        <p:nvSpPr>
          <p:cNvPr id="22" name="Овал 21"/>
          <p:cNvSpPr/>
          <p:nvPr/>
        </p:nvSpPr>
        <p:spPr>
          <a:xfrm>
            <a:off x="7431088" y="1985963"/>
            <a:ext cx="1541462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23" name="Овал 22"/>
          <p:cNvSpPr/>
          <p:nvPr/>
        </p:nvSpPr>
        <p:spPr>
          <a:xfrm>
            <a:off x="84138" y="3994150"/>
            <a:ext cx="1541462" cy="833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24" name="Овал 23"/>
          <p:cNvSpPr/>
          <p:nvPr/>
        </p:nvSpPr>
        <p:spPr>
          <a:xfrm>
            <a:off x="84138" y="1839913"/>
            <a:ext cx="1541462" cy="8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sp>
        <p:nvSpPr>
          <p:cNvPr id="25" name="Овал 24"/>
          <p:cNvSpPr/>
          <p:nvPr/>
        </p:nvSpPr>
        <p:spPr>
          <a:xfrm>
            <a:off x="7370763" y="3905250"/>
            <a:ext cx="1541462" cy="833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/>
          </a:p>
        </p:txBody>
      </p:sp>
      <p:cxnSp>
        <p:nvCxnSpPr>
          <p:cNvPr id="27" name="Прямая со стрелкой 26"/>
          <p:cNvCxnSpPr>
            <a:stCxn id="3" idx="0"/>
            <a:endCxn id="5" idx="5"/>
          </p:cNvCxnSpPr>
          <p:nvPr/>
        </p:nvCxnSpPr>
        <p:spPr>
          <a:xfrm flipH="1" flipV="1">
            <a:off x="3563938" y="1847850"/>
            <a:ext cx="1071562" cy="2476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3"/>
            <a:endCxn id="4" idx="6"/>
          </p:cNvCxnSpPr>
          <p:nvPr/>
        </p:nvCxnSpPr>
        <p:spPr>
          <a:xfrm flipH="1">
            <a:off x="3282950" y="3140075"/>
            <a:ext cx="461963" cy="2159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123950" y="2628900"/>
            <a:ext cx="352425" cy="3238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3" idx="0"/>
          </p:cNvCxnSpPr>
          <p:nvPr/>
        </p:nvCxnSpPr>
        <p:spPr>
          <a:xfrm flipH="1">
            <a:off x="854075" y="3732213"/>
            <a:ext cx="571500" cy="26193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2" idx="2"/>
          </p:cNvCxnSpPr>
          <p:nvPr/>
        </p:nvCxnSpPr>
        <p:spPr>
          <a:xfrm flipV="1">
            <a:off x="7031038" y="2401888"/>
            <a:ext cx="400050" cy="2809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5" idx="1"/>
          </p:cNvCxnSpPr>
          <p:nvPr/>
        </p:nvCxnSpPr>
        <p:spPr>
          <a:xfrm>
            <a:off x="7297738" y="3881438"/>
            <a:ext cx="298450" cy="1460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7" idx="0"/>
          </p:cNvCxnSpPr>
          <p:nvPr/>
        </p:nvCxnSpPr>
        <p:spPr>
          <a:xfrm flipH="1">
            <a:off x="3722688" y="3355975"/>
            <a:ext cx="1028700" cy="63817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51214" idx="0"/>
          </p:cNvCxnSpPr>
          <p:nvPr/>
        </p:nvCxnSpPr>
        <p:spPr>
          <a:xfrm>
            <a:off x="4781550" y="3355975"/>
            <a:ext cx="1192213" cy="66516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5"/>
            <a:endCxn id="8" idx="2"/>
          </p:cNvCxnSpPr>
          <p:nvPr/>
        </p:nvCxnSpPr>
        <p:spPr>
          <a:xfrm>
            <a:off x="5526088" y="3140075"/>
            <a:ext cx="504825" cy="14763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0"/>
          </p:cNvCxnSpPr>
          <p:nvPr/>
        </p:nvCxnSpPr>
        <p:spPr>
          <a:xfrm flipV="1">
            <a:off x="4635500" y="1905000"/>
            <a:ext cx="1408113" cy="1905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5767388" y="5041900"/>
            <a:ext cx="407987" cy="58737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352800" y="5119688"/>
            <a:ext cx="488950" cy="42862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5" idx="7"/>
          </p:cNvCxnSpPr>
          <p:nvPr/>
        </p:nvCxnSpPr>
        <p:spPr>
          <a:xfrm flipH="1">
            <a:off x="2417763" y="5119688"/>
            <a:ext cx="935037" cy="5095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186488" y="5060950"/>
            <a:ext cx="1619250" cy="4460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755650" y="333375"/>
            <a:ext cx="7993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/>
              <a:t>Слова-признаки для характеристики героев</a:t>
            </a:r>
            <a:endParaRPr lang="ru-RU" sz="2800"/>
          </a:p>
          <a:p>
            <a:pPr algn="ctr"/>
            <a:endParaRPr lang="ru-RU" sz="2800" b="1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981075"/>
          <a:ext cx="8856661" cy="55820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2141"/>
                <a:gridCol w="1670524"/>
                <a:gridCol w="1771332"/>
                <a:gridCol w="1771332"/>
                <a:gridCol w="1771332"/>
              </a:tblGrid>
              <a:tr h="18401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Положительный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Порядочный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Добропорядочный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Покладистый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Надежный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Отличный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Добродушный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Добросердечный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Человечный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Отзывчивый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Дружелюбный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Душевный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Неподкупный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Рассудительный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Беззащитный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Заботливый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Великодушный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Благодарный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Злобный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Злющий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Отрицательный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Подлый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Скверный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Бессовестный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Скупой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Прижимистый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Злопамятный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Сердитый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Ехидный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Мстительный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Бессердечный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Безжалостный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Кровожадный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Хищный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Враждебный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Вредный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Коварный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Хитрый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Лицемерны</a:t>
                      </a:r>
                      <a:r>
                        <a:rPr lang="ru-RU" sz="1400" dirty="0">
                          <a:effectLst/>
                        </a:rPr>
                        <a:t>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Сварливый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Вздорный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Вспыльчивый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Ворчливый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Недовольный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Гневный 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Отчаянный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Страшный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Ужасный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Трусливый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Жадный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Жестокий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Эгоистичный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Равнодушный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Безразличный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Мелочный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Завистливый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Болтливый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Корыстный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Лживы</a:t>
                      </a:r>
                      <a:r>
                        <a:rPr lang="ru-RU" sz="1400" dirty="0">
                          <a:effectLst/>
                        </a:rPr>
                        <a:t>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Веселый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Радостный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Счастливый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Восторженный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Беззаботный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Беспечный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Легкомысленный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Ликующий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Игривый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Неунывающий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Жизнерадостный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Непоседливый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Спокойный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Ровный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Смелый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Находчивый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Умный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Отважный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Геройский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Справедливый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Грустный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Невеселый 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Серьезный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Поникший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Безвольный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Хмурый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Печальный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Озабоченный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Озадаченный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Задумчивый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Безутешный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Мрачный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Унылый 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Горестный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Тоскливый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Угрюмый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Пасмурный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Огорченный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Горестный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Жалкий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Жалобный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322" marR="613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1258888" y="404813"/>
            <a:ext cx="7064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Схема – анализ поэтического произведения</a:t>
            </a:r>
          </a:p>
        </p:txBody>
      </p:sp>
      <p:pic>
        <p:nvPicPr>
          <p:cNvPr id="54275" name="Рисунок 2" descr="D:\Документы\Мои документы\Ресурсный центр\РЦ  АЛГОРИТМЫ\Занятие 4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8" r="12238"/>
          <a:stretch>
            <a:fillRect/>
          </a:stretch>
        </p:blipFill>
        <p:spPr bwMode="auto">
          <a:xfrm>
            <a:off x="611188" y="1125538"/>
            <a:ext cx="748982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86446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53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79914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Схема – анализ изобразительно-выразительных средств произведения</a:t>
            </a:r>
            <a:endParaRPr lang="ru-RU" sz="2800"/>
          </a:p>
          <a:p>
            <a:pPr algn="ctr" eaLnBrk="1" hangingPunct="1"/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179513" y="1412776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1258888" y="404813"/>
            <a:ext cx="61928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/>
              <a:t>Схема словесного рисования</a:t>
            </a:r>
          </a:p>
          <a:p>
            <a:pPr algn="ctr"/>
            <a:r>
              <a:rPr lang="ru-RU" sz="2800" b="1"/>
              <a:t> к поэтическому произведению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00212" y="1419224"/>
          <a:ext cx="6832228" cy="481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79914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Опоры, позволяющие определять и высказывать свои суждения о прочитанном</a:t>
            </a:r>
            <a:endParaRPr lang="ru-RU" sz="2800"/>
          </a:p>
          <a:p>
            <a:pPr algn="ctr" eaLnBrk="1" hangingPunct="1"/>
            <a:endParaRPr lang="ru-RU"/>
          </a:p>
        </p:txBody>
      </p:sp>
      <p:pic>
        <p:nvPicPr>
          <p:cNvPr id="57347" name="Рисунок 2" descr="http://900igr.net/up/datas/175661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2739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98450" y="1125538"/>
            <a:ext cx="849788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Имя существительное – часть речи, которая обозначает предмет и отвечает на вопросы кто? что? Имена существительные имеют род. Выделяют имена существительные мужского.  женского и среднего рода. Имена существительные делятся на три типа склонения: 1-е, 2-е, 3-е. Имена существительные изменяются по числам. Они могут стоять в единственном и во множественном числе. Имена существительные изменяются по падежам. Они могут стоять в именительном, родительном, дательном, винительном, творительном или предложном падеже. Различают одушевленные и неодушевленные имена существительные.  </a:t>
            </a:r>
          </a:p>
          <a:p>
            <a:pPr eaLnBrk="1" hangingPunct="1"/>
            <a:endParaRPr lang="ru-RU" sz="2800"/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44513" y="570139"/>
            <a:ext cx="818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/>
              <a:t>Имя существительное как часть речи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>
            <a:fillRect/>
          </a:stretch>
        </p:blipFill>
        <p:spPr bwMode="auto">
          <a:xfrm>
            <a:off x="179388" y="1268413"/>
            <a:ext cx="88836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83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Использование опорных схем </a:t>
            </a:r>
            <a:r>
              <a:rPr lang="ru-RU" sz="2400" b="1" dirty="0" smtClean="0"/>
              <a:t>при обобщении и систематизации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32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23850" y="404813"/>
            <a:ext cx="8640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/>
              <a:t>Организация обобщения и систематизации по теме с использованием опорных схем</a:t>
            </a:r>
          </a:p>
        </p:txBody>
      </p:sp>
      <p:sp>
        <p:nvSpPr>
          <p:cNvPr id="3" name="Овал 2"/>
          <p:cNvSpPr/>
          <p:nvPr/>
        </p:nvSpPr>
        <p:spPr>
          <a:xfrm>
            <a:off x="3175000" y="2959100"/>
            <a:ext cx="2447925" cy="1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246438" y="317658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Системообразующее понятие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1331913" y="3894138"/>
            <a:ext cx="2087562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29250" y="3929063"/>
            <a:ext cx="2117725" cy="963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32425" y="2093913"/>
            <a:ext cx="2130425" cy="1020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350" y="2093913"/>
            <a:ext cx="2016125" cy="8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7088" y="1420813"/>
            <a:ext cx="1152525" cy="538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98738" y="1438275"/>
            <a:ext cx="1150937" cy="538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76513" y="5500688"/>
            <a:ext cx="1152525" cy="538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71550" y="5500688"/>
            <a:ext cx="1152525" cy="538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51650" y="5483225"/>
            <a:ext cx="1152525" cy="538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32413" y="5500688"/>
            <a:ext cx="1150937" cy="538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43788" y="1417638"/>
            <a:ext cx="1150937" cy="538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156325" y="1406525"/>
            <a:ext cx="1152525" cy="538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56163" y="1395413"/>
            <a:ext cx="1152525" cy="536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906" name="TextBox 3"/>
          <p:cNvSpPr txBox="1">
            <a:spLocks noChangeArrowheads="1"/>
          </p:cNvSpPr>
          <p:nvPr/>
        </p:nvSpPr>
        <p:spPr bwMode="auto">
          <a:xfrm>
            <a:off x="5332413" y="228123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Характеристика понятия</a:t>
            </a:r>
          </a:p>
        </p:txBody>
      </p:sp>
      <p:sp>
        <p:nvSpPr>
          <p:cNvPr id="37907" name="TextBox 3"/>
          <p:cNvSpPr txBox="1">
            <a:spLocks noChangeArrowheads="1"/>
          </p:cNvSpPr>
          <p:nvPr/>
        </p:nvSpPr>
        <p:spPr bwMode="auto">
          <a:xfrm>
            <a:off x="1187450" y="4110038"/>
            <a:ext cx="2376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Характеристика понятия</a:t>
            </a:r>
          </a:p>
        </p:txBody>
      </p:sp>
      <p:sp>
        <p:nvSpPr>
          <p:cNvPr id="37908" name="TextBox 3"/>
          <p:cNvSpPr txBox="1">
            <a:spLocks noChangeArrowheads="1"/>
          </p:cNvSpPr>
          <p:nvPr/>
        </p:nvSpPr>
        <p:spPr bwMode="auto">
          <a:xfrm>
            <a:off x="1230313" y="2193925"/>
            <a:ext cx="237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Характеристика понятия</a:t>
            </a:r>
          </a:p>
        </p:txBody>
      </p:sp>
      <p:sp>
        <p:nvSpPr>
          <p:cNvPr id="37909" name="TextBox 3"/>
          <p:cNvSpPr txBox="1">
            <a:spLocks noChangeArrowheads="1"/>
          </p:cNvSpPr>
          <p:nvPr/>
        </p:nvSpPr>
        <p:spPr bwMode="auto">
          <a:xfrm>
            <a:off x="5308600" y="4106863"/>
            <a:ext cx="2376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Характеристика понятия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714875" y="2543175"/>
            <a:ext cx="71755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714875" y="4000500"/>
            <a:ext cx="749300" cy="5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3419475" y="4000500"/>
            <a:ext cx="795338" cy="5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9" idx="3"/>
          </p:cNvCxnSpPr>
          <p:nvPr/>
        </p:nvCxnSpPr>
        <p:spPr>
          <a:xfrm flipV="1">
            <a:off x="7169150" y="1876425"/>
            <a:ext cx="442913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732588" y="1911350"/>
            <a:ext cx="0" cy="207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7" idx="0"/>
          </p:cNvCxnSpPr>
          <p:nvPr/>
        </p:nvCxnSpPr>
        <p:spPr>
          <a:xfrm>
            <a:off x="6523038" y="4918075"/>
            <a:ext cx="904875" cy="565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707063" y="4911725"/>
            <a:ext cx="785812" cy="588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5" idx="0"/>
          </p:cNvCxnSpPr>
          <p:nvPr/>
        </p:nvCxnSpPr>
        <p:spPr>
          <a:xfrm>
            <a:off x="2401888" y="4973638"/>
            <a:ext cx="750887" cy="527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1" idx="4"/>
          </p:cNvCxnSpPr>
          <p:nvPr/>
        </p:nvCxnSpPr>
        <p:spPr>
          <a:xfrm flipH="1" flipV="1">
            <a:off x="5432425" y="1931988"/>
            <a:ext cx="549275" cy="231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3419475" y="2603500"/>
            <a:ext cx="723900" cy="396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4" idx="4"/>
          </p:cNvCxnSpPr>
          <p:nvPr/>
        </p:nvCxnSpPr>
        <p:spPr>
          <a:xfrm flipV="1">
            <a:off x="2374900" y="1976438"/>
            <a:ext cx="800100" cy="98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1692275" y="1931988"/>
            <a:ext cx="712788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6" idx="0"/>
          </p:cNvCxnSpPr>
          <p:nvPr/>
        </p:nvCxnSpPr>
        <p:spPr>
          <a:xfrm flipH="1">
            <a:off x="1547813" y="4973638"/>
            <a:ext cx="869950" cy="527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5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892" grpId="0"/>
      <p:bldP spid="5" grpId="0" animBg="1"/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906" grpId="0"/>
      <p:bldP spid="37907" grpId="0"/>
      <p:bldP spid="37908" grpId="0"/>
      <p:bldP spid="3790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6929438" y="4286250"/>
            <a:ext cx="1511300" cy="6477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571875" y="2857500"/>
            <a:ext cx="2268538" cy="8953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3714750" y="31432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Площадь фигур</a:t>
            </a:r>
          </a:p>
        </p:txBody>
      </p:sp>
      <p:sp>
        <p:nvSpPr>
          <p:cNvPr id="4" name="Овал 3"/>
          <p:cNvSpPr/>
          <p:nvPr/>
        </p:nvSpPr>
        <p:spPr>
          <a:xfrm>
            <a:off x="928688" y="2214563"/>
            <a:ext cx="1908175" cy="792162"/>
          </a:xfrm>
          <a:prstGeom prst="ellipse">
            <a:avLst/>
          </a:prstGeom>
          <a:solidFill>
            <a:srgbClr val="A9D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650" y="4427538"/>
            <a:ext cx="2195513" cy="828675"/>
          </a:xfrm>
          <a:prstGeom prst="ellipse">
            <a:avLst/>
          </a:prstGeom>
          <a:solidFill>
            <a:srgbClr val="A9D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86500" y="2928938"/>
            <a:ext cx="1871663" cy="792162"/>
          </a:xfrm>
          <a:prstGeom prst="ellipse">
            <a:avLst/>
          </a:prstGeom>
          <a:solidFill>
            <a:srgbClr val="A9D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21" name="TextBox 7"/>
          <p:cNvSpPr txBox="1">
            <a:spLocks noChangeArrowheads="1"/>
          </p:cNvSpPr>
          <p:nvPr/>
        </p:nvSpPr>
        <p:spPr bwMode="auto">
          <a:xfrm>
            <a:off x="6500813" y="3000375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Способы нахождения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962025" y="4511675"/>
            <a:ext cx="185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Соотношение единиц площади</a:t>
            </a:r>
          </a:p>
        </p:txBody>
      </p:sp>
      <p:sp>
        <p:nvSpPr>
          <p:cNvPr id="38922" name="TextBox 10"/>
          <p:cNvSpPr txBox="1">
            <a:spLocks noChangeArrowheads="1"/>
          </p:cNvSpPr>
          <p:nvPr/>
        </p:nvSpPr>
        <p:spPr bwMode="auto">
          <a:xfrm>
            <a:off x="1071563" y="2286000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Единицы измерения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6921500" y="1857375"/>
            <a:ext cx="1511300" cy="6477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24" name="TextBox 14"/>
          <p:cNvSpPr txBox="1">
            <a:spLocks noChangeArrowheads="1"/>
          </p:cNvSpPr>
          <p:nvPr/>
        </p:nvSpPr>
        <p:spPr bwMode="auto">
          <a:xfrm>
            <a:off x="7000875" y="4429125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Палетка</a:t>
            </a:r>
          </a:p>
        </p:txBody>
      </p:sp>
      <p:sp>
        <p:nvSpPr>
          <p:cNvPr id="38925" name="TextBox 13"/>
          <p:cNvSpPr txBox="1">
            <a:spLocks noChangeArrowheads="1"/>
          </p:cNvSpPr>
          <p:nvPr/>
        </p:nvSpPr>
        <p:spPr bwMode="auto">
          <a:xfrm>
            <a:off x="7072313" y="200025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Формула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7286625" y="857250"/>
            <a:ext cx="1511300" cy="6477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29188" y="857250"/>
            <a:ext cx="2181225" cy="6477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28" name="TextBox 12"/>
          <p:cNvSpPr txBox="1">
            <a:spLocks noChangeArrowheads="1"/>
          </p:cNvSpPr>
          <p:nvPr/>
        </p:nvSpPr>
        <p:spPr bwMode="auto">
          <a:xfrm>
            <a:off x="5143500" y="1000125"/>
            <a:ext cx="172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Прямоугольник</a:t>
            </a:r>
          </a:p>
        </p:txBody>
      </p:sp>
      <p:sp>
        <p:nvSpPr>
          <p:cNvPr id="38929" name="TextBox 18"/>
          <p:cNvSpPr txBox="1">
            <a:spLocks noChangeArrowheads="1"/>
          </p:cNvSpPr>
          <p:nvPr/>
        </p:nvSpPr>
        <p:spPr bwMode="auto">
          <a:xfrm>
            <a:off x="7572375" y="1000125"/>
            <a:ext cx="1058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Квадрат</a:t>
            </a:r>
          </a:p>
        </p:txBody>
      </p:sp>
      <p:sp>
        <p:nvSpPr>
          <p:cNvPr id="20" name="Овал 19"/>
          <p:cNvSpPr/>
          <p:nvPr/>
        </p:nvSpPr>
        <p:spPr>
          <a:xfrm>
            <a:off x="214313" y="1143000"/>
            <a:ext cx="720725" cy="4318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2875" y="3571875"/>
            <a:ext cx="720725" cy="4318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211513" y="1128713"/>
            <a:ext cx="720725" cy="4318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28750" y="3571875"/>
            <a:ext cx="720725" cy="4318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14438" y="1143000"/>
            <a:ext cx="720725" cy="4318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14563" y="1143000"/>
            <a:ext cx="720725" cy="4318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429500" y="142875"/>
            <a:ext cx="1296988" cy="500063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214938" y="142875"/>
            <a:ext cx="1357312" cy="500063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38" name="TextBox 9"/>
          <p:cNvSpPr txBox="1">
            <a:spLocks noChangeArrowheads="1"/>
          </p:cNvSpPr>
          <p:nvPr/>
        </p:nvSpPr>
        <p:spPr bwMode="auto">
          <a:xfrm>
            <a:off x="5357813" y="214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 = a • b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9" name="TextBox 9"/>
          <p:cNvSpPr txBox="1">
            <a:spLocks noChangeArrowheads="1"/>
          </p:cNvSpPr>
          <p:nvPr/>
        </p:nvSpPr>
        <p:spPr bwMode="auto">
          <a:xfrm>
            <a:off x="7500938" y="214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 = a • a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40" name="TextBox 9"/>
          <p:cNvSpPr txBox="1">
            <a:spLocks noChangeArrowheads="1"/>
          </p:cNvSpPr>
          <p:nvPr/>
        </p:nvSpPr>
        <p:spPr bwMode="auto">
          <a:xfrm>
            <a:off x="1500188" y="3571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8941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4313" y="3571875"/>
            <a:ext cx="642937" cy="369888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8942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325132" y="1181100"/>
            <a:ext cx="461057" cy="369332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8943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14563" y="1143000"/>
            <a:ext cx="714375" cy="369888"/>
          </a:xfrm>
          <a:prstGeom prst="rect">
            <a:avLst/>
          </a:prstGeom>
          <a:blipFill rotWithShape="1">
            <a:blip r:embed="rId4" cstate="print"/>
            <a:stretch>
              <a:fillRect b="-1667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8944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14438" y="1143000"/>
            <a:ext cx="720725" cy="369332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8945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4313" y="1143000"/>
            <a:ext cx="714375" cy="369332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0" name="Овал 39"/>
          <p:cNvSpPr/>
          <p:nvPr/>
        </p:nvSpPr>
        <p:spPr>
          <a:xfrm>
            <a:off x="2500313" y="3571875"/>
            <a:ext cx="720725" cy="43180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47" name="TextBox 9"/>
          <p:cNvSpPr txBox="1">
            <a:spLocks noChangeArrowheads="1"/>
          </p:cNvSpPr>
          <p:nvPr/>
        </p:nvSpPr>
        <p:spPr bwMode="auto">
          <a:xfrm>
            <a:off x="2571750" y="357187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857875" y="3357563"/>
            <a:ext cx="446088" cy="20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7036594" y="3750469"/>
            <a:ext cx="571500" cy="500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7143750" y="2500313"/>
            <a:ext cx="428625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2" idx="1"/>
            <a:endCxn id="17" idx="4"/>
          </p:cNvCxnSpPr>
          <p:nvPr/>
        </p:nvCxnSpPr>
        <p:spPr>
          <a:xfrm flipH="1" flipV="1">
            <a:off x="6019800" y="1504950"/>
            <a:ext cx="1122363" cy="447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6" idx="4"/>
          </p:cNvCxnSpPr>
          <p:nvPr/>
        </p:nvCxnSpPr>
        <p:spPr>
          <a:xfrm rot="5400000" flipH="1" flipV="1">
            <a:off x="7702550" y="1517650"/>
            <a:ext cx="352425" cy="327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28" idx="4"/>
          </p:cNvCxnSpPr>
          <p:nvPr/>
        </p:nvCxnSpPr>
        <p:spPr>
          <a:xfrm rot="5400000" flipH="1" flipV="1">
            <a:off x="5768976" y="731837"/>
            <a:ext cx="214312" cy="36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27" idx="4"/>
          </p:cNvCxnSpPr>
          <p:nvPr/>
        </p:nvCxnSpPr>
        <p:spPr>
          <a:xfrm rot="5400000" flipH="1" flipV="1">
            <a:off x="7968457" y="746919"/>
            <a:ext cx="214312" cy="6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4" idx="6"/>
          </p:cNvCxnSpPr>
          <p:nvPr/>
        </p:nvCxnSpPr>
        <p:spPr>
          <a:xfrm rot="10800000">
            <a:off x="2836863" y="2609850"/>
            <a:ext cx="949325" cy="461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359025" y="3571875"/>
            <a:ext cx="1427163" cy="939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0" idx="4"/>
          </p:cNvCxnSpPr>
          <p:nvPr/>
        </p:nvCxnSpPr>
        <p:spPr>
          <a:xfrm rot="10800000">
            <a:off x="574675" y="1574800"/>
            <a:ext cx="782638" cy="71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V="1">
            <a:off x="1321594" y="1821656"/>
            <a:ext cx="642938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428875" y="1571625"/>
            <a:ext cx="1000125" cy="714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6" idx="4"/>
          </p:cNvCxnSpPr>
          <p:nvPr/>
        </p:nvCxnSpPr>
        <p:spPr>
          <a:xfrm rot="5400000" flipH="1" flipV="1">
            <a:off x="2039143" y="1678782"/>
            <a:ext cx="639763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endCxn id="38941" idx="0"/>
          </p:cNvCxnSpPr>
          <p:nvPr/>
        </p:nvCxnSpPr>
        <p:spPr>
          <a:xfrm rot="10800000" flipV="1">
            <a:off x="534988" y="2928938"/>
            <a:ext cx="822325" cy="642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endCxn id="68" idx="2"/>
          </p:cNvCxnSpPr>
          <p:nvPr/>
        </p:nvCxnSpPr>
        <p:spPr>
          <a:xfrm>
            <a:off x="2433638" y="5214938"/>
            <a:ext cx="1371600" cy="9318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rot="5400000">
            <a:off x="1494632" y="3291681"/>
            <a:ext cx="5842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endCxn id="38947" idx="0"/>
          </p:cNvCxnSpPr>
          <p:nvPr/>
        </p:nvCxnSpPr>
        <p:spPr>
          <a:xfrm>
            <a:off x="2359025" y="2932113"/>
            <a:ext cx="534988" cy="6397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3786188" y="3890963"/>
            <a:ext cx="1836737" cy="53975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02517" y="3949928"/>
            <a:ext cx="1784972" cy="369332"/>
          </a:xfrm>
          <a:prstGeom prst="rect">
            <a:avLst/>
          </a:prstGeom>
          <a:blipFill rotWithShape="1">
            <a:blip r:embed="rId7" cstate="print"/>
            <a:stretch>
              <a:fillRect l="-3072" t="-8197" b="-24590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6" name="Овал 65"/>
          <p:cNvSpPr/>
          <p:nvPr/>
        </p:nvSpPr>
        <p:spPr>
          <a:xfrm>
            <a:off x="3816350" y="4511675"/>
            <a:ext cx="1835150" cy="541338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37521" y="4612759"/>
            <a:ext cx="1793354" cy="369332"/>
          </a:xfrm>
          <a:prstGeom prst="rect">
            <a:avLst/>
          </a:prstGeom>
          <a:blipFill rotWithShape="1">
            <a:blip r:embed="rId8" cstate="print"/>
            <a:stretch>
              <a:fillRect l="-3061" t="-8333" b="-26667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7" name="Овал 66"/>
          <p:cNvSpPr/>
          <p:nvPr/>
        </p:nvSpPr>
        <p:spPr>
          <a:xfrm>
            <a:off x="3822700" y="5195888"/>
            <a:ext cx="1836738" cy="53975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805238" y="5876925"/>
            <a:ext cx="1800225" cy="539750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84301" y="5280303"/>
            <a:ext cx="1784972" cy="369332"/>
          </a:xfrm>
          <a:prstGeom prst="rect">
            <a:avLst/>
          </a:prstGeom>
          <a:blipFill rotWithShape="1">
            <a:blip r:embed="rId9" cstate="print"/>
            <a:stretch>
              <a:fillRect l="-2730" t="-8197" b="-24590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0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97622" y="5961403"/>
            <a:ext cx="1784972" cy="369332"/>
          </a:xfrm>
          <a:prstGeom prst="rect">
            <a:avLst/>
          </a:prstGeom>
          <a:blipFill rotWithShape="1">
            <a:blip r:embed="rId10" cstate="print"/>
            <a:stretch>
              <a:fillRect l="-2730" t="-8197" b="-24590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1" name="Овал 70"/>
          <p:cNvSpPr/>
          <p:nvPr/>
        </p:nvSpPr>
        <p:spPr>
          <a:xfrm>
            <a:off x="836613" y="5945188"/>
            <a:ext cx="1908175" cy="538162"/>
          </a:xfrm>
          <a:prstGeom prst="ellipse">
            <a:avLst/>
          </a:prstGeom>
          <a:solidFill>
            <a:srgbClr val="C0E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95745" y="6029666"/>
            <a:ext cx="1465572" cy="369332"/>
          </a:xfrm>
          <a:prstGeom prst="rect">
            <a:avLst/>
          </a:prstGeom>
          <a:blipFill rotWithShape="1">
            <a:blip r:embed="rId11" cstate="print"/>
            <a:stretch>
              <a:fillRect l="-3750" t="-8197" b="-24590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74" name="Прямая со стрелкой 73"/>
          <p:cNvCxnSpPr>
            <a:endCxn id="71" idx="0"/>
          </p:cNvCxnSpPr>
          <p:nvPr/>
        </p:nvCxnSpPr>
        <p:spPr>
          <a:xfrm flipH="1">
            <a:off x="1792288" y="5268913"/>
            <a:ext cx="7937" cy="676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67" idx="2"/>
          </p:cNvCxnSpPr>
          <p:nvPr/>
        </p:nvCxnSpPr>
        <p:spPr>
          <a:xfrm>
            <a:off x="2700338" y="5133975"/>
            <a:ext cx="1122362" cy="331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66" idx="2"/>
          </p:cNvCxnSpPr>
          <p:nvPr/>
        </p:nvCxnSpPr>
        <p:spPr>
          <a:xfrm flipV="1">
            <a:off x="2857500" y="4783138"/>
            <a:ext cx="958850" cy="187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2951163" y="4319588"/>
            <a:ext cx="981075" cy="463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8916" grpId="0"/>
      <p:bldP spid="4" grpId="0" animBg="1"/>
      <p:bldP spid="5" grpId="0" animBg="1"/>
      <p:bldP spid="7" grpId="0" animBg="1"/>
      <p:bldP spid="38921" grpId="0"/>
      <p:bldP spid="3" grpId="0"/>
      <p:bldP spid="38922" grpId="0"/>
      <p:bldP spid="12" grpId="0" animBg="1"/>
      <p:bldP spid="38924" grpId="0"/>
      <p:bldP spid="38925" grpId="0"/>
      <p:bldP spid="16" grpId="0" animBg="1"/>
      <p:bldP spid="17" grpId="0" animBg="1"/>
      <p:bldP spid="38928" grpId="0"/>
      <p:bldP spid="3892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8938" grpId="0"/>
      <p:bldP spid="38939" grpId="0"/>
      <p:bldP spid="38940" grpId="0"/>
      <p:bldP spid="40" grpId="0" animBg="1"/>
      <p:bldP spid="38947" grpId="0"/>
      <p:bldP spid="62" grpId="0" animBg="1"/>
      <p:bldP spid="66" grpId="0" animBg="1"/>
      <p:bldP spid="67" grpId="0" animBg="1"/>
      <p:bldP spid="68" grpId="0" animBg="1"/>
      <p:bldP spid="7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741363" y="2098675"/>
            <a:ext cx="1619250" cy="7191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04775" y="3721100"/>
            <a:ext cx="1512888" cy="6477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78188" y="2500313"/>
            <a:ext cx="2339975" cy="97155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355975" y="2681288"/>
            <a:ext cx="233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«Мы в ответе за тех, кого приручили»</a:t>
            </a:r>
          </a:p>
        </p:txBody>
      </p:sp>
      <p:sp>
        <p:nvSpPr>
          <p:cNvPr id="5" name="Овал 4"/>
          <p:cNvSpPr/>
          <p:nvPr/>
        </p:nvSpPr>
        <p:spPr>
          <a:xfrm>
            <a:off x="2690813" y="1519238"/>
            <a:ext cx="1835150" cy="6477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06550" y="3176588"/>
            <a:ext cx="1584325" cy="6477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00" y="2824163"/>
            <a:ext cx="1474788" cy="67468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46" name="TextBox 9"/>
          <p:cNvSpPr txBox="1">
            <a:spLocks noChangeArrowheads="1"/>
          </p:cNvSpPr>
          <p:nvPr/>
        </p:nvSpPr>
        <p:spPr bwMode="auto">
          <a:xfrm>
            <a:off x="1668463" y="3327400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Информация</a:t>
            </a:r>
          </a:p>
        </p:txBody>
      </p:sp>
      <p:sp>
        <p:nvSpPr>
          <p:cNvPr id="39948" name="TextBox 11"/>
          <p:cNvSpPr txBox="1">
            <a:spLocks noChangeArrowheads="1"/>
          </p:cNvSpPr>
          <p:nvPr/>
        </p:nvSpPr>
        <p:spPr bwMode="auto">
          <a:xfrm>
            <a:off x="2816225" y="1633538"/>
            <a:ext cx="166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Произведения</a:t>
            </a:r>
          </a:p>
        </p:txBody>
      </p:sp>
      <p:sp>
        <p:nvSpPr>
          <p:cNvPr id="39950" name="TextBox 13"/>
          <p:cNvSpPr txBox="1">
            <a:spLocks noChangeArrowheads="1"/>
          </p:cNvSpPr>
          <p:nvPr/>
        </p:nvSpPr>
        <p:spPr bwMode="auto">
          <a:xfrm>
            <a:off x="971550" y="2093913"/>
            <a:ext cx="15351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трудностях жизни животных зимой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5626100" y="3190875"/>
            <a:ext cx="1655763" cy="6477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56138" y="1557338"/>
            <a:ext cx="1835150" cy="64928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54" name="TextBox 17"/>
          <p:cNvSpPr txBox="1">
            <a:spLocks noChangeArrowheads="1"/>
          </p:cNvSpPr>
          <p:nvPr/>
        </p:nvSpPr>
        <p:spPr bwMode="auto">
          <a:xfrm>
            <a:off x="5137150" y="168592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Авторы</a:t>
            </a:r>
          </a:p>
        </p:txBody>
      </p:sp>
      <p:sp>
        <p:nvSpPr>
          <p:cNvPr id="39955" name="TextBox 18"/>
          <p:cNvSpPr txBox="1">
            <a:spLocks noChangeArrowheads="1"/>
          </p:cNvSpPr>
          <p:nvPr/>
        </p:nvSpPr>
        <p:spPr bwMode="auto">
          <a:xfrm>
            <a:off x="5675313" y="3287713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Размышления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1457325" y="4198938"/>
            <a:ext cx="1474788" cy="67468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815013" y="4230688"/>
            <a:ext cx="1474787" cy="6731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21363" y="398463"/>
            <a:ext cx="1223962" cy="43338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594475" y="5740400"/>
            <a:ext cx="1089025" cy="5286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62875" y="5649913"/>
            <a:ext cx="1177925" cy="57943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08388" y="4456113"/>
            <a:ext cx="1836737" cy="6731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773863" y="769938"/>
            <a:ext cx="1260475" cy="4318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21588" y="1189038"/>
            <a:ext cx="1041400" cy="4318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67250" y="122238"/>
            <a:ext cx="1189038" cy="4318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67" name="TextBox 17"/>
          <p:cNvSpPr txBox="1">
            <a:spLocks noChangeArrowheads="1"/>
          </p:cNvSpPr>
          <p:nvPr/>
        </p:nvSpPr>
        <p:spPr bwMode="auto">
          <a:xfrm>
            <a:off x="3608388" y="4606925"/>
            <a:ext cx="197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Чувства и эмоции</a:t>
            </a:r>
          </a:p>
        </p:txBody>
      </p:sp>
      <p:sp>
        <p:nvSpPr>
          <p:cNvPr id="39968" name="TextBox 17"/>
          <p:cNvSpPr txBox="1">
            <a:spLocks noChangeArrowheads="1"/>
          </p:cNvSpPr>
          <p:nvPr/>
        </p:nvSpPr>
        <p:spPr bwMode="auto">
          <a:xfrm>
            <a:off x="7724775" y="1127125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Сеттон-Томпсон</a:t>
            </a:r>
          </a:p>
        </p:txBody>
      </p:sp>
      <p:sp>
        <p:nvSpPr>
          <p:cNvPr id="39969" name="TextBox 17"/>
          <p:cNvSpPr txBox="1">
            <a:spLocks noChangeArrowheads="1"/>
          </p:cNvSpPr>
          <p:nvPr/>
        </p:nvSpPr>
        <p:spPr bwMode="auto">
          <a:xfrm>
            <a:off x="5791200" y="461963"/>
            <a:ext cx="1350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К. Паустовский</a:t>
            </a:r>
          </a:p>
        </p:txBody>
      </p:sp>
      <p:sp>
        <p:nvSpPr>
          <p:cNvPr id="39970" name="TextBox 17"/>
          <p:cNvSpPr txBox="1">
            <a:spLocks noChangeArrowheads="1"/>
          </p:cNvSpPr>
          <p:nvPr/>
        </p:nvSpPr>
        <p:spPr bwMode="auto">
          <a:xfrm>
            <a:off x="6896100" y="822325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Б. Заходер</a:t>
            </a:r>
          </a:p>
        </p:txBody>
      </p:sp>
      <p:sp>
        <p:nvSpPr>
          <p:cNvPr id="39971" name="TextBox 17"/>
          <p:cNvSpPr txBox="1">
            <a:spLocks noChangeArrowheads="1"/>
          </p:cNvSpPr>
          <p:nvPr/>
        </p:nvSpPr>
        <p:spPr bwMode="auto">
          <a:xfrm>
            <a:off x="4884738" y="184150"/>
            <a:ext cx="77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Э. Шим</a:t>
            </a:r>
          </a:p>
        </p:txBody>
      </p:sp>
      <p:sp>
        <p:nvSpPr>
          <p:cNvPr id="38" name="Овал 37"/>
          <p:cNvSpPr/>
          <p:nvPr/>
        </p:nvSpPr>
        <p:spPr>
          <a:xfrm>
            <a:off x="3041650" y="134938"/>
            <a:ext cx="1260475" cy="431800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286000" y="590550"/>
            <a:ext cx="1260475" cy="45878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90513" y="1312863"/>
            <a:ext cx="1260475" cy="46037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38250" y="939800"/>
            <a:ext cx="1439863" cy="46037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76" name="TextBox 17"/>
          <p:cNvSpPr txBox="1">
            <a:spLocks noChangeArrowheads="1"/>
          </p:cNvSpPr>
          <p:nvPr/>
        </p:nvSpPr>
        <p:spPr bwMode="auto">
          <a:xfrm>
            <a:off x="3214688" y="76200"/>
            <a:ext cx="103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«Снег и Кисличка»</a:t>
            </a:r>
          </a:p>
        </p:txBody>
      </p:sp>
      <p:sp>
        <p:nvSpPr>
          <p:cNvPr id="39977" name="TextBox 17"/>
          <p:cNvSpPr txBox="1">
            <a:spLocks noChangeArrowheads="1"/>
          </p:cNvSpPr>
          <p:nvPr/>
        </p:nvSpPr>
        <p:spPr bwMode="auto">
          <a:xfrm>
            <a:off x="2257425" y="665163"/>
            <a:ext cx="1350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/>
              <a:t>«Заячьи лапы»</a:t>
            </a:r>
          </a:p>
        </p:txBody>
      </p:sp>
      <p:sp>
        <p:nvSpPr>
          <p:cNvPr id="39978" name="TextBox 17"/>
          <p:cNvSpPr txBox="1">
            <a:spLocks noChangeArrowheads="1"/>
          </p:cNvSpPr>
          <p:nvPr/>
        </p:nvSpPr>
        <p:spPr bwMode="auto">
          <a:xfrm>
            <a:off x="477838" y="1389063"/>
            <a:ext cx="80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«Чинк»</a:t>
            </a:r>
          </a:p>
        </p:txBody>
      </p:sp>
      <p:sp>
        <p:nvSpPr>
          <p:cNvPr id="39979" name="TextBox 17"/>
          <p:cNvSpPr txBox="1">
            <a:spLocks noChangeArrowheads="1"/>
          </p:cNvSpPr>
          <p:nvPr/>
        </p:nvSpPr>
        <p:spPr bwMode="auto">
          <a:xfrm>
            <a:off x="1136650" y="1030288"/>
            <a:ext cx="170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«Серая звездочка»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369888" y="2914650"/>
            <a:ext cx="887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лесных  пожарах</a:t>
            </a: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477838" y="3768725"/>
            <a:ext cx="885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пользе жаб</a:t>
            </a: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1579563" y="4291013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преданности собаки</a:t>
            </a:r>
          </a:p>
        </p:txBody>
      </p:sp>
      <p:sp>
        <p:nvSpPr>
          <p:cNvPr id="47" name="Овал 46"/>
          <p:cNvSpPr/>
          <p:nvPr/>
        </p:nvSpPr>
        <p:spPr>
          <a:xfrm>
            <a:off x="7280275" y="3573463"/>
            <a:ext cx="1474788" cy="67468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404100" y="2725738"/>
            <a:ext cx="1474788" cy="67468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467475" y="2017713"/>
            <a:ext cx="1474788" cy="67468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TextBox 13"/>
          <p:cNvSpPr txBox="1">
            <a:spLocks noChangeArrowheads="1"/>
          </p:cNvSpPr>
          <p:nvPr/>
        </p:nvSpPr>
        <p:spPr bwMode="auto">
          <a:xfrm>
            <a:off x="6634163" y="2124075"/>
            <a:ext cx="118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смысле жизни</a:t>
            </a:r>
          </a:p>
        </p:txBody>
      </p:sp>
      <p:sp>
        <p:nvSpPr>
          <p:cNvPr id="51" name="TextBox 13"/>
          <p:cNvSpPr txBox="1">
            <a:spLocks noChangeArrowheads="1"/>
          </p:cNvSpPr>
          <p:nvPr/>
        </p:nvSpPr>
        <p:spPr bwMode="auto">
          <a:xfrm>
            <a:off x="7426325" y="2795588"/>
            <a:ext cx="1544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милосердии и благодарности</a:t>
            </a: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7378700" y="3657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внутренней красоте</a:t>
            </a:r>
          </a:p>
        </p:txBody>
      </p:sp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5957888" y="4303713"/>
            <a:ext cx="1328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 мужестве и силе духа</a:t>
            </a: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6634163" y="5849938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Сочувствие</a:t>
            </a: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7885113" y="5678488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Сопережи-вание</a:t>
            </a:r>
          </a:p>
        </p:txBody>
      </p:sp>
      <p:sp>
        <p:nvSpPr>
          <p:cNvPr id="56" name="Овал 55"/>
          <p:cNvSpPr/>
          <p:nvPr/>
        </p:nvSpPr>
        <p:spPr>
          <a:xfrm>
            <a:off x="5364163" y="5746750"/>
            <a:ext cx="1089025" cy="5286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168775" y="5765800"/>
            <a:ext cx="1089025" cy="5286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827213" y="5776913"/>
            <a:ext cx="1089025" cy="528637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92138" y="5765800"/>
            <a:ext cx="1089025" cy="5286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693738" y="5876925"/>
            <a:ext cx="88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Жалость</a:t>
            </a:r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2092325" y="5889625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Страх </a:t>
            </a:r>
          </a:p>
        </p:txBody>
      </p:sp>
      <p:sp>
        <p:nvSpPr>
          <p:cNvPr id="62" name="TextBox 13"/>
          <p:cNvSpPr txBox="1">
            <a:spLocks noChangeArrowheads="1"/>
          </p:cNvSpPr>
          <p:nvPr/>
        </p:nvSpPr>
        <p:spPr bwMode="auto">
          <a:xfrm>
            <a:off x="5448300" y="5872163"/>
            <a:ext cx="887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Радость </a:t>
            </a: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4341813" y="5872163"/>
            <a:ext cx="887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Обида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36888" y="5778500"/>
            <a:ext cx="1089025" cy="528638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TextBox 13"/>
          <p:cNvSpPr txBox="1">
            <a:spLocks noChangeArrowheads="1"/>
          </p:cNvSpPr>
          <p:nvPr/>
        </p:nvSpPr>
        <p:spPr bwMode="auto">
          <a:xfrm>
            <a:off x="3138488" y="5894388"/>
            <a:ext cx="88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Грусть</a:t>
            </a:r>
          </a:p>
        </p:txBody>
      </p:sp>
      <p:cxnSp>
        <p:nvCxnSpPr>
          <p:cNvPr id="9" name="Прямая со стрелкой 8"/>
          <p:cNvCxnSpPr>
            <a:stCxn id="3" idx="0"/>
            <a:endCxn id="5" idx="4"/>
          </p:cNvCxnSpPr>
          <p:nvPr/>
        </p:nvCxnSpPr>
        <p:spPr>
          <a:xfrm flipH="1" flipV="1">
            <a:off x="3608388" y="2166938"/>
            <a:ext cx="839787" cy="3333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6" idx="0"/>
          </p:cNvCxnSpPr>
          <p:nvPr/>
        </p:nvCxnSpPr>
        <p:spPr>
          <a:xfrm>
            <a:off x="5624513" y="2957513"/>
            <a:ext cx="830262" cy="233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25" idx="0"/>
          </p:cNvCxnSpPr>
          <p:nvPr/>
        </p:nvCxnSpPr>
        <p:spPr>
          <a:xfrm>
            <a:off x="4525963" y="3471863"/>
            <a:ext cx="0" cy="984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6" idx="0"/>
          </p:cNvCxnSpPr>
          <p:nvPr/>
        </p:nvCxnSpPr>
        <p:spPr>
          <a:xfrm flipH="1">
            <a:off x="2398713" y="2957513"/>
            <a:ext cx="908050" cy="219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17" idx="4"/>
          </p:cNvCxnSpPr>
          <p:nvPr/>
        </p:nvCxnSpPr>
        <p:spPr>
          <a:xfrm flipV="1">
            <a:off x="4445000" y="2206625"/>
            <a:ext cx="1128713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endCxn id="30" idx="4"/>
          </p:cNvCxnSpPr>
          <p:nvPr/>
        </p:nvCxnSpPr>
        <p:spPr>
          <a:xfrm flipH="1" flipV="1">
            <a:off x="5262563" y="554038"/>
            <a:ext cx="323850" cy="989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2" idx="4"/>
          </p:cNvCxnSpPr>
          <p:nvPr/>
        </p:nvCxnSpPr>
        <p:spPr>
          <a:xfrm flipV="1">
            <a:off x="5821363" y="831850"/>
            <a:ext cx="612775" cy="7604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17" idx="7"/>
            <a:endCxn id="28" idx="4"/>
          </p:cNvCxnSpPr>
          <p:nvPr/>
        </p:nvCxnSpPr>
        <p:spPr>
          <a:xfrm flipV="1">
            <a:off x="6223000" y="1201738"/>
            <a:ext cx="1181100" cy="450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39968" idx="2"/>
          </p:cNvCxnSpPr>
          <p:nvPr/>
        </p:nvCxnSpPr>
        <p:spPr>
          <a:xfrm flipV="1">
            <a:off x="6481763" y="1651000"/>
            <a:ext cx="1733550" cy="227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39976" idx="2"/>
          </p:cNvCxnSpPr>
          <p:nvPr/>
        </p:nvCxnSpPr>
        <p:spPr>
          <a:xfrm flipV="1">
            <a:off x="3576638" y="600075"/>
            <a:ext cx="157162" cy="906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40" idx="4"/>
          </p:cNvCxnSpPr>
          <p:nvPr/>
        </p:nvCxnSpPr>
        <p:spPr>
          <a:xfrm flipH="1" flipV="1">
            <a:off x="920750" y="1773238"/>
            <a:ext cx="1809750" cy="1920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41" idx="4"/>
          </p:cNvCxnSpPr>
          <p:nvPr/>
        </p:nvCxnSpPr>
        <p:spPr>
          <a:xfrm flipH="1" flipV="1">
            <a:off x="1957388" y="1400175"/>
            <a:ext cx="885825" cy="250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39" idx="4"/>
          </p:cNvCxnSpPr>
          <p:nvPr/>
        </p:nvCxnSpPr>
        <p:spPr>
          <a:xfrm flipH="1" flipV="1">
            <a:off x="2916238" y="1049338"/>
            <a:ext cx="298450" cy="469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 flipV="1">
            <a:off x="1562100" y="1547813"/>
            <a:ext cx="6223000" cy="952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2651125" y="1211263"/>
            <a:ext cx="4394200" cy="476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3571875" y="823913"/>
            <a:ext cx="2573338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30" idx="2"/>
            <a:endCxn id="38" idx="6"/>
          </p:cNvCxnSpPr>
          <p:nvPr/>
        </p:nvCxnSpPr>
        <p:spPr>
          <a:xfrm flipH="1">
            <a:off x="4302125" y="338138"/>
            <a:ext cx="365125" cy="127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1957388" y="3806825"/>
            <a:ext cx="219075" cy="441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1457325" y="3702050"/>
            <a:ext cx="280988" cy="209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endCxn id="8" idx="6"/>
          </p:cNvCxnSpPr>
          <p:nvPr/>
        </p:nvCxnSpPr>
        <p:spPr>
          <a:xfrm flipH="1" flipV="1">
            <a:off x="1550988" y="3162300"/>
            <a:ext cx="198437" cy="1730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endCxn id="39950" idx="2"/>
          </p:cNvCxnSpPr>
          <p:nvPr/>
        </p:nvCxnSpPr>
        <p:spPr>
          <a:xfrm flipH="1" flipV="1">
            <a:off x="1738313" y="2833688"/>
            <a:ext cx="285750" cy="414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6634163" y="3824288"/>
            <a:ext cx="261937" cy="4667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16" idx="5"/>
            <a:endCxn id="47" idx="2"/>
          </p:cNvCxnSpPr>
          <p:nvPr/>
        </p:nvCxnSpPr>
        <p:spPr>
          <a:xfrm>
            <a:off x="7038975" y="3743325"/>
            <a:ext cx="241300" cy="168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endCxn id="51" idx="1"/>
          </p:cNvCxnSpPr>
          <p:nvPr/>
        </p:nvCxnSpPr>
        <p:spPr>
          <a:xfrm flipV="1">
            <a:off x="7126288" y="3055938"/>
            <a:ext cx="300037" cy="2619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endCxn id="49" idx="4"/>
          </p:cNvCxnSpPr>
          <p:nvPr/>
        </p:nvCxnSpPr>
        <p:spPr>
          <a:xfrm flipV="1">
            <a:off x="6837363" y="2692400"/>
            <a:ext cx="366712" cy="5286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endCxn id="65" idx="0"/>
          </p:cNvCxnSpPr>
          <p:nvPr/>
        </p:nvCxnSpPr>
        <p:spPr>
          <a:xfrm flipH="1">
            <a:off x="1136650" y="4937125"/>
            <a:ext cx="2538413" cy="828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2300288" y="5046663"/>
            <a:ext cx="1624012" cy="730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66" idx="0"/>
          </p:cNvCxnSpPr>
          <p:nvPr/>
        </p:nvCxnSpPr>
        <p:spPr>
          <a:xfrm flipH="1">
            <a:off x="3581400" y="5129213"/>
            <a:ext cx="812800" cy="6492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endCxn id="63" idx="0"/>
          </p:cNvCxnSpPr>
          <p:nvPr/>
        </p:nvCxnSpPr>
        <p:spPr>
          <a:xfrm>
            <a:off x="4692650" y="5129213"/>
            <a:ext cx="20638" cy="636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endCxn id="56" idx="0"/>
          </p:cNvCxnSpPr>
          <p:nvPr/>
        </p:nvCxnSpPr>
        <p:spPr>
          <a:xfrm>
            <a:off x="5008563" y="5126038"/>
            <a:ext cx="900112" cy="6207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endCxn id="23" idx="0"/>
          </p:cNvCxnSpPr>
          <p:nvPr/>
        </p:nvCxnSpPr>
        <p:spPr>
          <a:xfrm>
            <a:off x="5257800" y="5053013"/>
            <a:ext cx="1881188" cy="687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endCxn id="55" idx="0"/>
          </p:cNvCxnSpPr>
          <p:nvPr/>
        </p:nvCxnSpPr>
        <p:spPr>
          <a:xfrm>
            <a:off x="5459413" y="4827588"/>
            <a:ext cx="2968625" cy="850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2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5" grpId="0" animBg="1"/>
      <p:bldP spid="6" grpId="0" animBg="1"/>
      <p:bldP spid="8" grpId="0" animBg="1"/>
      <p:bldP spid="39946" grpId="0"/>
      <p:bldP spid="39948" grpId="0"/>
      <p:bldP spid="39950" grpId="0"/>
      <p:bldP spid="16" grpId="0" animBg="1"/>
      <p:bldP spid="17" grpId="0" animBg="1"/>
      <p:bldP spid="39954" grpId="0"/>
      <p:bldP spid="3995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9967" grpId="0"/>
      <p:bldP spid="39968" grpId="0"/>
      <p:bldP spid="39969" grpId="0"/>
      <p:bldP spid="39970" grpId="0"/>
      <p:bldP spid="39971" grpId="0"/>
      <p:bldP spid="38" grpId="0" animBg="1"/>
      <p:bldP spid="39" grpId="0" animBg="1"/>
      <p:bldP spid="40" grpId="0" animBg="1"/>
      <p:bldP spid="41" grpId="0" animBg="1"/>
      <p:bldP spid="39976" grpId="0"/>
      <p:bldP spid="39977" grpId="0"/>
      <p:bldP spid="39978" grpId="0"/>
      <p:bldP spid="39979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63" grpId="0" animBg="1"/>
      <p:bldP spid="64" grpId="0" animBg="1"/>
      <p:bldP spid="65" grpId="0" animBg="1"/>
      <p:bldP spid="57" grpId="0"/>
      <p:bldP spid="61" grpId="0"/>
      <p:bldP spid="62" grpId="0"/>
      <p:bldP spid="58" grpId="0"/>
      <p:bldP spid="66" grpId="0" animBg="1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56"/>
          <p:cNvSpPr/>
          <p:nvPr/>
        </p:nvSpPr>
        <p:spPr>
          <a:xfrm>
            <a:off x="4929188" y="4714875"/>
            <a:ext cx="1439862" cy="61277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2313" y="4786313"/>
            <a:ext cx="1439862" cy="5715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572250" y="2643188"/>
            <a:ext cx="1260475" cy="5397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29000" y="2714625"/>
            <a:ext cx="2303463" cy="90011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90" name="TextBox 3"/>
          <p:cNvSpPr txBox="1">
            <a:spLocks noChangeArrowheads="1"/>
          </p:cNvSpPr>
          <p:nvPr/>
        </p:nvSpPr>
        <p:spPr bwMode="auto">
          <a:xfrm>
            <a:off x="3786188" y="2857500"/>
            <a:ext cx="167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Местоимение (личное) </a:t>
            </a:r>
          </a:p>
        </p:txBody>
      </p:sp>
      <p:sp>
        <p:nvSpPr>
          <p:cNvPr id="5" name="Овал 4"/>
          <p:cNvSpPr/>
          <p:nvPr/>
        </p:nvSpPr>
        <p:spPr>
          <a:xfrm>
            <a:off x="2071688" y="1714500"/>
            <a:ext cx="1873250" cy="79216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71688" y="3786188"/>
            <a:ext cx="1873250" cy="79216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43550" y="3716338"/>
            <a:ext cx="1871663" cy="79216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3500" y="1714500"/>
            <a:ext cx="1871663" cy="79216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70" name="TextBox 8"/>
          <p:cNvSpPr txBox="1">
            <a:spLocks noChangeArrowheads="1"/>
          </p:cNvSpPr>
          <p:nvPr/>
        </p:nvSpPr>
        <p:spPr bwMode="auto">
          <a:xfrm>
            <a:off x="2535238" y="1911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имеют</a:t>
            </a:r>
          </a:p>
        </p:txBody>
      </p:sp>
      <p:sp>
        <p:nvSpPr>
          <p:cNvPr id="40971" name="TextBox 9"/>
          <p:cNvSpPr txBox="1">
            <a:spLocks noChangeArrowheads="1"/>
          </p:cNvSpPr>
          <p:nvPr/>
        </p:nvSpPr>
        <p:spPr bwMode="auto">
          <a:xfrm>
            <a:off x="2143125" y="400050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правописание  </a:t>
            </a:r>
          </a:p>
        </p:txBody>
      </p:sp>
      <p:sp>
        <p:nvSpPr>
          <p:cNvPr id="40972" name="TextBox 10"/>
          <p:cNvSpPr txBox="1">
            <a:spLocks noChangeArrowheads="1"/>
          </p:cNvSpPr>
          <p:nvPr/>
        </p:nvSpPr>
        <p:spPr bwMode="auto">
          <a:xfrm>
            <a:off x="5357813" y="192881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изменяются</a:t>
            </a:r>
          </a:p>
        </p:txBody>
      </p:sp>
      <p:sp>
        <p:nvSpPr>
          <p:cNvPr id="40973" name="TextBox 11"/>
          <p:cNvSpPr txBox="1">
            <a:spLocks noChangeArrowheads="1"/>
          </p:cNvSpPr>
          <p:nvPr/>
        </p:nvSpPr>
        <p:spPr bwMode="auto">
          <a:xfrm>
            <a:off x="5732463" y="3929063"/>
            <a:ext cx="1470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роль в речи </a:t>
            </a:r>
          </a:p>
        </p:txBody>
      </p:sp>
      <p:sp>
        <p:nvSpPr>
          <p:cNvPr id="13" name="Овал 12"/>
          <p:cNvSpPr/>
          <p:nvPr/>
        </p:nvSpPr>
        <p:spPr>
          <a:xfrm>
            <a:off x="1000125" y="1000125"/>
            <a:ext cx="1260475" cy="5397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75" name="TextBox 13"/>
          <p:cNvSpPr txBox="1">
            <a:spLocks noChangeArrowheads="1"/>
          </p:cNvSpPr>
          <p:nvPr/>
        </p:nvSpPr>
        <p:spPr bwMode="auto">
          <a:xfrm>
            <a:off x="6786563" y="2714625"/>
            <a:ext cx="90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Падеж</a:t>
            </a:r>
          </a:p>
        </p:txBody>
      </p:sp>
      <p:sp>
        <p:nvSpPr>
          <p:cNvPr id="40976" name="TextBox 14"/>
          <p:cNvSpPr txBox="1">
            <a:spLocks noChangeArrowheads="1"/>
          </p:cNvSpPr>
          <p:nvPr/>
        </p:nvSpPr>
        <p:spPr bwMode="auto">
          <a:xfrm>
            <a:off x="1285875" y="1071563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лицо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6500813" y="857250"/>
            <a:ext cx="1260475" cy="5397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28813" y="5643563"/>
            <a:ext cx="1439862" cy="7207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79" name="TextBox 17"/>
          <p:cNvSpPr txBox="1">
            <a:spLocks noChangeArrowheads="1"/>
          </p:cNvSpPr>
          <p:nvPr/>
        </p:nvSpPr>
        <p:spPr bwMode="auto">
          <a:xfrm>
            <a:off x="6715125" y="92868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число</a:t>
            </a:r>
          </a:p>
        </p:txBody>
      </p:sp>
      <p:sp>
        <p:nvSpPr>
          <p:cNvPr id="40981" name="TextBox 19"/>
          <p:cNvSpPr txBox="1">
            <a:spLocks noChangeArrowheads="1"/>
          </p:cNvSpPr>
          <p:nvPr/>
        </p:nvSpPr>
        <p:spPr bwMode="auto">
          <a:xfrm>
            <a:off x="7358063" y="485775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 тексте </a:t>
            </a:r>
          </a:p>
        </p:txBody>
      </p:sp>
      <p:sp>
        <p:nvSpPr>
          <p:cNvPr id="40982" name="TextBox 20"/>
          <p:cNvSpPr txBox="1">
            <a:spLocks noChangeArrowheads="1"/>
          </p:cNvSpPr>
          <p:nvPr/>
        </p:nvSpPr>
        <p:spPr bwMode="auto">
          <a:xfrm>
            <a:off x="4857750" y="4857750"/>
            <a:ext cx="1565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в предложении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7188" y="285750"/>
            <a:ext cx="900112" cy="5397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85938" y="214313"/>
            <a:ext cx="900112" cy="5397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14688" y="214313"/>
            <a:ext cx="900112" cy="5397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86" name="TextBox 14"/>
          <p:cNvSpPr txBox="1">
            <a:spLocks noChangeArrowheads="1"/>
          </p:cNvSpPr>
          <p:nvPr/>
        </p:nvSpPr>
        <p:spPr bwMode="auto">
          <a:xfrm>
            <a:off x="571500" y="357188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1-е</a:t>
            </a:r>
          </a:p>
        </p:txBody>
      </p:sp>
      <p:sp>
        <p:nvSpPr>
          <p:cNvPr id="40987" name="TextBox 14"/>
          <p:cNvSpPr txBox="1">
            <a:spLocks noChangeArrowheads="1"/>
          </p:cNvSpPr>
          <p:nvPr/>
        </p:nvSpPr>
        <p:spPr bwMode="auto">
          <a:xfrm>
            <a:off x="1928813" y="2857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2-е</a:t>
            </a:r>
          </a:p>
        </p:txBody>
      </p:sp>
      <p:sp>
        <p:nvSpPr>
          <p:cNvPr id="40988" name="TextBox 14"/>
          <p:cNvSpPr txBox="1">
            <a:spLocks noChangeArrowheads="1"/>
          </p:cNvSpPr>
          <p:nvPr/>
        </p:nvSpPr>
        <p:spPr bwMode="auto">
          <a:xfrm>
            <a:off x="3357563" y="285750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3-е</a:t>
            </a:r>
          </a:p>
        </p:txBody>
      </p:sp>
      <p:sp>
        <p:nvSpPr>
          <p:cNvPr id="34" name="Овал 33"/>
          <p:cNvSpPr/>
          <p:nvPr/>
        </p:nvSpPr>
        <p:spPr>
          <a:xfrm>
            <a:off x="5429250" y="214313"/>
            <a:ext cx="898525" cy="54133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643813" y="214313"/>
            <a:ext cx="900112" cy="53975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357688" y="571500"/>
            <a:ext cx="898525" cy="54133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80" name="TextBox 18"/>
          <p:cNvSpPr txBox="1">
            <a:spLocks noChangeArrowheads="1"/>
          </p:cNvSpPr>
          <p:nvPr/>
        </p:nvSpPr>
        <p:spPr bwMode="auto">
          <a:xfrm>
            <a:off x="4500563" y="642938"/>
            <a:ext cx="604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род</a:t>
            </a:r>
          </a:p>
        </p:txBody>
      </p:sp>
      <p:sp>
        <p:nvSpPr>
          <p:cNvPr id="47" name="Овал 46"/>
          <p:cNvSpPr/>
          <p:nvPr/>
        </p:nvSpPr>
        <p:spPr>
          <a:xfrm>
            <a:off x="3714750" y="1143000"/>
            <a:ext cx="714375" cy="4286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429125" y="1500188"/>
            <a:ext cx="714375" cy="4286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072063" y="1143000"/>
            <a:ext cx="714375" cy="4286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215188" y="1571625"/>
            <a:ext cx="720725" cy="431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929563" y="1785938"/>
            <a:ext cx="720725" cy="431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143875" y="2286000"/>
            <a:ext cx="720725" cy="431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8215313" y="2786063"/>
            <a:ext cx="720725" cy="431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072438" y="3286125"/>
            <a:ext cx="720725" cy="431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429500" y="3571875"/>
            <a:ext cx="720725" cy="4318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572375" y="5429250"/>
            <a:ext cx="1439863" cy="61277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072063" y="5929313"/>
            <a:ext cx="1439862" cy="61277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071938" y="5286375"/>
            <a:ext cx="1439862" cy="61277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28625" y="4572000"/>
            <a:ext cx="1439863" cy="7207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57188" y="3143250"/>
            <a:ext cx="1439862" cy="72072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3" name="Прямая со стрелкой 62"/>
          <p:cNvCxnSpPr>
            <a:stCxn id="3" idx="1"/>
            <a:endCxn id="5" idx="4"/>
          </p:cNvCxnSpPr>
          <p:nvPr/>
        </p:nvCxnSpPr>
        <p:spPr>
          <a:xfrm rot="16200000" flipV="1">
            <a:off x="3217863" y="2297113"/>
            <a:ext cx="339725" cy="758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6" idx="0"/>
          </p:cNvCxnSpPr>
          <p:nvPr/>
        </p:nvCxnSpPr>
        <p:spPr>
          <a:xfrm rot="10800000" flipV="1">
            <a:off x="3008313" y="3500438"/>
            <a:ext cx="777875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7" idx="0"/>
          </p:cNvCxnSpPr>
          <p:nvPr/>
        </p:nvCxnSpPr>
        <p:spPr>
          <a:xfrm>
            <a:off x="5500688" y="3429000"/>
            <a:ext cx="979487" cy="2873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" idx="7"/>
            <a:endCxn id="8" idx="4"/>
          </p:cNvCxnSpPr>
          <p:nvPr/>
        </p:nvCxnSpPr>
        <p:spPr>
          <a:xfrm rot="5400000" flipH="1" flipV="1">
            <a:off x="5568156" y="2334420"/>
            <a:ext cx="339725" cy="6842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18"/>
          <p:cNvSpPr txBox="1">
            <a:spLocks noChangeArrowheads="1"/>
          </p:cNvSpPr>
          <p:nvPr/>
        </p:nvSpPr>
        <p:spPr bwMode="auto">
          <a:xfrm>
            <a:off x="7286625" y="157162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И.п.</a:t>
            </a:r>
          </a:p>
        </p:txBody>
      </p:sp>
      <p:sp>
        <p:nvSpPr>
          <p:cNvPr id="80" name="TextBox 18"/>
          <p:cNvSpPr txBox="1">
            <a:spLocks noChangeArrowheads="1"/>
          </p:cNvSpPr>
          <p:nvPr/>
        </p:nvSpPr>
        <p:spPr bwMode="auto">
          <a:xfrm>
            <a:off x="5500688" y="2857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ед.ч.</a:t>
            </a:r>
          </a:p>
        </p:txBody>
      </p:sp>
      <p:sp>
        <p:nvSpPr>
          <p:cNvPr id="81" name="TextBox 18"/>
          <p:cNvSpPr txBox="1">
            <a:spLocks noChangeArrowheads="1"/>
          </p:cNvSpPr>
          <p:nvPr/>
        </p:nvSpPr>
        <p:spPr bwMode="auto">
          <a:xfrm>
            <a:off x="3786188" y="1143000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м.р.</a:t>
            </a:r>
          </a:p>
        </p:txBody>
      </p:sp>
      <p:sp>
        <p:nvSpPr>
          <p:cNvPr id="82" name="TextBox 18"/>
          <p:cNvSpPr txBox="1">
            <a:spLocks noChangeArrowheads="1"/>
          </p:cNvSpPr>
          <p:nvPr/>
        </p:nvSpPr>
        <p:spPr bwMode="auto">
          <a:xfrm>
            <a:off x="4500563" y="1500188"/>
            <a:ext cx="604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ж.р.</a:t>
            </a:r>
          </a:p>
        </p:txBody>
      </p:sp>
      <p:sp>
        <p:nvSpPr>
          <p:cNvPr id="83" name="TextBox 18"/>
          <p:cNvSpPr txBox="1">
            <a:spLocks noChangeArrowheads="1"/>
          </p:cNvSpPr>
          <p:nvPr/>
        </p:nvSpPr>
        <p:spPr bwMode="auto">
          <a:xfrm>
            <a:off x="5143500" y="1143000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с.р.</a:t>
            </a:r>
          </a:p>
        </p:txBody>
      </p:sp>
      <p:cxnSp>
        <p:nvCxnSpPr>
          <p:cNvPr id="84" name="Прямая со стрелкой 83"/>
          <p:cNvCxnSpPr>
            <a:endCxn id="23" idx="3"/>
          </p:cNvCxnSpPr>
          <p:nvPr/>
        </p:nvCxnSpPr>
        <p:spPr>
          <a:xfrm rot="5400000" flipH="1" flipV="1">
            <a:off x="1724819" y="807244"/>
            <a:ext cx="325437" cy="60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3" idx="1"/>
            <a:endCxn id="22" idx="4"/>
          </p:cNvCxnSpPr>
          <p:nvPr/>
        </p:nvCxnSpPr>
        <p:spPr>
          <a:xfrm rot="16200000" flipV="1">
            <a:off x="868363" y="763587"/>
            <a:ext cx="254000" cy="377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13" idx="5"/>
          </p:cNvCxnSpPr>
          <p:nvPr/>
        </p:nvCxnSpPr>
        <p:spPr>
          <a:xfrm rot="10800000">
            <a:off x="2074863" y="1460500"/>
            <a:ext cx="827087" cy="2365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13" idx="6"/>
            <a:endCxn id="24" idx="4"/>
          </p:cNvCxnSpPr>
          <p:nvPr/>
        </p:nvCxnSpPr>
        <p:spPr>
          <a:xfrm flipV="1">
            <a:off x="2260600" y="754063"/>
            <a:ext cx="1403350" cy="515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0800000">
            <a:off x="6143625" y="642938"/>
            <a:ext cx="642938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7358063" y="642938"/>
            <a:ext cx="428625" cy="2301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8" idx="5"/>
            <a:endCxn id="2" idx="0"/>
          </p:cNvCxnSpPr>
          <p:nvPr/>
        </p:nvCxnSpPr>
        <p:spPr>
          <a:xfrm rot="16200000" flipH="1">
            <a:off x="6845300" y="2286000"/>
            <a:ext cx="252413" cy="461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endCxn id="16" idx="4"/>
          </p:cNvCxnSpPr>
          <p:nvPr/>
        </p:nvCxnSpPr>
        <p:spPr>
          <a:xfrm flipV="1">
            <a:off x="6572250" y="1397000"/>
            <a:ext cx="558800" cy="388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endCxn id="46" idx="6"/>
          </p:cNvCxnSpPr>
          <p:nvPr/>
        </p:nvCxnSpPr>
        <p:spPr>
          <a:xfrm rot="10800000">
            <a:off x="5256213" y="841375"/>
            <a:ext cx="1203325" cy="887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8"/>
          <p:cNvSpPr txBox="1">
            <a:spLocks noChangeArrowheads="1"/>
          </p:cNvSpPr>
          <p:nvPr/>
        </p:nvSpPr>
        <p:spPr bwMode="auto">
          <a:xfrm>
            <a:off x="7715250" y="2857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мн.ч.</a:t>
            </a:r>
          </a:p>
        </p:txBody>
      </p:sp>
      <p:cxnSp>
        <p:nvCxnSpPr>
          <p:cNvPr id="119" name="Прямая со стрелкой 118"/>
          <p:cNvCxnSpPr>
            <a:endCxn id="81" idx="0"/>
          </p:cNvCxnSpPr>
          <p:nvPr/>
        </p:nvCxnSpPr>
        <p:spPr>
          <a:xfrm rot="10800000" flipV="1">
            <a:off x="4087813" y="1014413"/>
            <a:ext cx="371475" cy="128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34" idx="1"/>
          </p:cNvCxnSpPr>
          <p:nvPr/>
        </p:nvCxnSpPr>
        <p:spPr>
          <a:xfrm rot="16200000" flipH="1" flipV="1">
            <a:off x="5177632" y="259556"/>
            <a:ext cx="349250" cy="4175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24" idx="7"/>
          </p:cNvCxnSpPr>
          <p:nvPr/>
        </p:nvCxnSpPr>
        <p:spPr>
          <a:xfrm rot="16200000" flipH="1">
            <a:off x="4067176" y="209550"/>
            <a:ext cx="349250" cy="517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46" idx="4"/>
            <a:endCxn id="82" idx="0"/>
          </p:cNvCxnSpPr>
          <p:nvPr/>
        </p:nvCxnSpPr>
        <p:spPr>
          <a:xfrm rot="5400000">
            <a:off x="4611688" y="1304925"/>
            <a:ext cx="38735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stCxn id="46" idx="5"/>
            <a:endCxn id="83" idx="0"/>
          </p:cNvCxnSpPr>
          <p:nvPr/>
        </p:nvCxnSpPr>
        <p:spPr>
          <a:xfrm rot="16200000" flipH="1">
            <a:off x="5230813" y="927100"/>
            <a:ext cx="109537" cy="3222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8"/>
          <p:cNvSpPr txBox="1">
            <a:spLocks noChangeArrowheads="1"/>
          </p:cNvSpPr>
          <p:nvPr/>
        </p:nvSpPr>
        <p:spPr bwMode="auto">
          <a:xfrm>
            <a:off x="4214813" y="5429250"/>
            <a:ext cx="1357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подлежащее</a:t>
            </a:r>
          </a:p>
        </p:txBody>
      </p:sp>
      <p:sp>
        <p:nvSpPr>
          <p:cNvPr id="140" name="TextBox 18"/>
          <p:cNvSpPr txBox="1">
            <a:spLocks noChangeArrowheads="1"/>
          </p:cNvSpPr>
          <p:nvPr/>
        </p:nvSpPr>
        <p:spPr bwMode="auto">
          <a:xfrm>
            <a:off x="8001000" y="1785938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Р.п.</a:t>
            </a:r>
          </a:p>
        </p:txBody>
      </p:sp>
      <p:sp>
        <p:nvSpPr>
          <p:cNvPr id="141" name="TextBox 18"/>
          <p:cNvSpPr txBox="1">
            <a:spLocks noChangeArrowheads="1"/>
          </p:cNvSpPr>
          <p:nvPr/>
        </p:nvSpPr>
        <p:spPr bwMode="auto">
          <a:xfrm>
            <a:off x="8215313" y="2286000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Д.п.</a:t>
            </a:r>
          </a:p>
        </p:txBody>
      </p:sp>
      <p:sp>
        <p:nvSpPr>
          <p:cNvPr id="142" name="TextBox 18"/>
          <p:cNvSpPr txBox="1">
            <a:spLocks noChangeArrowheads="1"/>
          </p:cNvSpPr>
          <p:nvPr/>
        </p:nvSpPr>
        <p:spPr bwMode="auto">
          <a:xfrm>
            <a:off x="8286750" y="2786063"/>
            <a:ext cx="604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В.п.</a:t>
            </a:r>
          </a:p>
        </p:txBody>
      </p:sp>
      <p:sp>
        <p:nvSpPr>
          <p:cNvPr id="143" name="TextBox 18"/>
          <p:cNvSpPr txBox="1">
            <a:spLocks noChangeArrowheads="1"/>
          </p:cNvSpPr>
          <p:nvPr/>
        </p:nvSpPr>
        <p:spPr bwMode="auto">
          <a:xfrm>
            <a:off x="8143875" y="328612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Т.п.</a:t>
            </a:r>
          </a:p>
        </p:txBody>
      </p:sp>
      <p:sp>
        <p:nvSpPr>
          <p:cNvPr id="144" name="TextBox 18"/>
          <p:cNvSpPr txBox="1">
            <a:spLocks noChangeArrowheads="1"/>
          </p:cNvSpPr>
          <p:nvPr/>
        </p:nvSpPr>
        <p:spPr bwMode="auto">
          <a:xfrm>
            <a:off x="7500938" y="3571875"/>
            <a:ext cx="604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П.п.</a:t>
            </a:r>
          </a:p>
        </p:txBody>
      </p:sp>
      <p:cxnSp>
        <p:nvCxnSpPr>
          <p:cNvPr id="145" name="Прямая со стрелкой 144"/>
          <p:cNvCxnSpPr>
            <a:endCxn id="50" idx="4"/>
          </p:cNvCxnSpPr>
          <p:nvPr/>
        </p:nvCxnSpPr>
        <p:spPr>
          <a:xfrm rot="5400000" flipH="1" flipV="1">
            <a:off x="7118350" y="2185988"/>
            <a:ext cx="639763" cy="274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endCxn id="51" idx="3"/>
          </p:cNvCxnSpPr>
          <p:nvPr/>
        </p:nvCxnSpPr>
        <p:spPr>
          <a:xfrm flipV="1">
            <a:off x="7500938" y="2154238"/>
            <a:ext cx="533400" cy="488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>
            <a:endCxn id="52" idx="2"/>
          </p:cNvCxnSpPr>
          <p:nvPr/>
        </p:nvCxnSpPr>
        <p:spPr>
          <a:xfrm flipV="1">
            <a:off x="7715250" y="2501900"/>
            <a:ext cx="428625" cy="284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endCxn id="142" idx="1"/>
          </p:cNvCxnSpPr>
          <p:nvPr/>
        </p:nvCxnSpPr>
        <p:spPr>
          <a:xfrm flipV="1">
            <a:off x="7800975" y="2970213"/>
            <a:ext cx="485775" cy="30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endCxn id="54" idx="1"/>
          </p:cNvCxnSpPr>
          <p:nvPr/>
        </p:nvCxnSpPr>
        <p:spPr>
          <a:xfrm>
            <a:off x="7586663" y="3143250"/>
            <a:ext cx="590550" cy="206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>
            <a:stCxn id="2" idx="4"/>
            <a:endCxn id="144" idx="0"/>
          </p:cNvCxnSpPr>
          <p:nvPr/>
        </p:nvCxnSpPr>
        <p:spPr>
          <a:xfrm rot="16200000" flipH="1">
            <a:off x="7308850" y="3076576"/>
            <a:ext cx="388937" cy="6016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rot="10800000" flipV="1">
            <a:off x="5429250" y="4500563"/>
            <a:ext cx="714375" cy="21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>
            <a:endCxn id="39" idx="0"/>
          </p:cNvCxnSpPr>
          <p:nvPr/>
        </p:nvCxnSpPr>
        <p:spPr>
          <a:xfrm>
            <a:off x="7000875" y="4429125"/>
            <a:ext cx="792163" cy="357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8"/>
          <p:cNvSpPr txBox="1">
            <a:spLocks noChangeArrowheads="1"/>
          </p:cNvSpPr>
          <p:nvPr/>
        </p:nvSpPr>
        <p:spPr bwMode="auto">
          <a:xfrm>
            <a:off x="5214938" y="6072188"/>
            <a:ext cx="1357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второст. член</a:t>
            </a:r>
          </a:p>
        </p:txBody>
      </p:sp>
      <p:cxnSp>
        <p:nvCxnSpPr>
          <p:cNvPr id="175" name="Прямая со стрелкой 174"/>
          <p:cNvCxnSpPr/>
          <p:nvPr/>
        </p:nvCxnSpPr>
        <p:spPr>
          <a:xfrm rot="10800000" flipV="1">
            <a:off x="4572000" y="5143500"/>
            <a:ext cx="428625" cy="142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>
            <a:stCxn id="57" idx="4"/>
          </p:cNvCxnSpPr>
          <p:nvPr/>
        </p:nvCxnSpPr>
        <p:spPr>
          <a:xfrm rot="5400000">
            <a:off x="5310188" y="5661025"/>
            <a:ext cx="673100" cy="6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"/>
          <p:cNvSpPr txBox="1">
            <a:spLocks noChangeArrowheads="1"/>
          </p:cNvSpPr>
          <p:nvPr/>
        </p:nvSpPr>
        <p:spPr bwMode="auto">
          <a:xfrm>
            <a:off x="7572375" y="542925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    для связи предложений</a:t>
            </a:r>
          </a:p>
        </p:txBody>
      </p:sp>
      <p:sp>
        <p:nvSpPr>
          <p:cNvPr id="187" name="Овал 186"/>
          <p:cNvSpPr/>
          <p:nvPr/>
        </p:nvSpPr>
        <p:spPr>
          <a:xfrm>
            <a:off x="6643688" y="5929313"/>
            <a:ext cx="1439862" cy="61277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5" name="TextBox 18"/>
          <p:cNvSpPr txBox="1">
            <a:spLocks noChangeArrowheads="1"/>
          </p:cNvSpPr>
          <p:nvPr/>
        </p:nvSpPr>
        <p:spPr bwMode="auto">
          <a:xfrm>
            <a:off x="6786563" y="5929313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избегание повторов</a:t>
            </a:r>
          </a:p>
        </p:txBody>
      </p:sp>
      <p:cxnSp>
        <p:nvCxnSpPr>
          <p:cNvPr id="193" name="Прямая со стрелкой 192"/>
          <p:cNvCxnSpPr/>
          <p:nvPr/>
        </p:nvCxnSpPr>
        <p:spPr>
          <a:xfrm rot="5400000">
            <a:off x="7178675" y="5680076"/>
            <a:ext cx="644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>
            <a:stCxn id="39" idx="5"/>
          </p:cNvCxnSpPr>
          <p:nvPr/>
        </p:nvCxnSpPr>
        <p:spPr>
          <a:xfrm rot="16200000" flipH="1">
            <a:off x="8394700" y="5180013"/>
            <a:ext cx="227013" cy="4143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18"/>
          <p:cNvSpPr txBox="1">
            <a:spLocks noChangeArrowheads="1"/>
          </p:cNvSpPr>
          <p:nvPr/>
        </p:nvSpPr>
        <p:spPr bwMode="auto">
          <a:xfrm>
            <a:off x="428625" y="3214688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/>
              <a:t>раздельно с предлогами</a:t>
            </a:r>
          </a:p>
        </p:txBody>
      </p:sp>
      <p:sp>
        <p:nvSpPr>
          <p:cNvPr id="203" name="TextBox 18"/>
          <p:cNvSpPr txBox="1">
            <a:spLocks noChangeArrowheads="1"/>
          </p:cNvSpPr>
          <p:nvPr/>
        </p:nvSpPr>
        <p:spPr bwMode="auto">
          <a:xfrm>
            <a:off x="500063" y="4643438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i="1"/>
              <a:t>Н </a:t>
            </a:r>
            <a:r>
              <a:rPr lang="ru-RU" sz="1600"/>
              <a:t>в 3 л. после    предлогов </a:t>
            </a:r>
          </a:p>
        </p:txBody>
      </p:sp>
      <p:sp>
        <p:nvSpPr>
          <p:cNvPr id="204" name="TextBox 18"/>
          <p:cNvSpPr txBox="1">
            <a:spLocks noChangeArrowheads="1"/>
          </p:cNvSpPr>
          <p:nvPr/>
        </p:nvSpPr>
        <p:spPr bwMode="auto">
          <a:xfrm>
            <a:off x="2143125" y="5715000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i="1"/>
              <a:t>Вы</a:t>
            </a:r>
            <a:r>
              <a:rPr lang="ru-RU" sz="1600"/>
              <a:t> при обращении</a:t>
            </a:r>
          </a:p>
        </p:txBody>
      </p:sp>
      <p:cxnSp>
        <p:nvCxnSpPr>
          <p:cNvPr id="205" name="Прямая со стрелкой 204"/>
          <p:cNvCxnSpPr/>
          <p:nvPr/>
        </p:nvCxnSpPr>
        <p:spPr>
          <a:xfrm rot="5400000">
            <a:off x="2321718" y="5107782"/>
            <a:ext cx="10715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>
            <a:endCxn id="60" idx="0"/>
          </p:cNvCxnSpPr>
          <p:nvPr/>
        </p:nvCxnSpPr>
        <p:spPr>
          <a:xfrm rot="10800000" flipV="1">
            <a:off x="1149350" y="4357688"/>
            <a:ext cx="993775" cy="21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>
            <a:endCxn id="61" idx="6"/>
          </p:cNvCxnSpPr>
          <p:nvPr/>
        </p:nvCxnSpPr>
        <p:spPr>
          <a:xfrm rot="10800000">
            <a:off x="1797050" y="3503613"/>
            <a:ext cx="703263" cy="354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9" grpId="0" animBg="1"/>
      <p:bldP spid="2" grpId="0" animBg="1"/>
      <p:bldP spid="5" grpId="0" animBg="1"/>
      <p:bldP spid="6" grpId="0" animBg="1"/>
      <p:bldP spid="7" grpId="0" animBg="1"/>
      <p:bldP spid="8" grpId="0" animBg="1"/>
      <p:bldP spid="40970" grpId="0"/>
      <p:bldP spid="40971" grpId="0"/>
      <p:bldP spid="40972" grpId="0"/>
      <p:bldP spid="40973" grpId="0"/>
      <p:bldP spid="13" grpId="0" animBg="1"/>
      <p:bldP spid="40975" grpId="0"/>
      <p:bldP spid="40976" grpId="0"/>
      <p:bldP spid="16" grpId="0" animBg="1"/>
      <p:bldP spid="17" grpId="0" animBg="1"/>
      <p:bldP spid="40979" grpId="0"/>
      <p:bldP spid="40981" grpId="0"/>
      <p:bldP spid="40982" grpId="0"/>
      <p:bldP spid="22" grpId="0" animBg="1"/>
      <p:bldP spid="23" grpId="0" animBg="1"/>
      <p:bldP spid="24" grpId="0" animBg="1"/>
      <p:bldP spid="40986" grpId="0"/>
      <p:bldP spid="40987" grpId="0"/>
      <p:bldP spid="40988" grpId="0"/>
      <p:bldP spid="34" grpId="0" animBg="1"/>
      <p:bldP spid="35" grpId="0" animBg="1"/>
      <p:bldP spid="46" grpId="0" animBg="1"/>
      <p:bldP spid="40980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79" grpId="0"/>
      <p:bldP spid="80" grpId="0"/>
      <p:bldP spid="81" grpId="0"/>
      <p:bldP spid="82" grpId="0"/>
      <p:bldP spid="83" grpId="0"/>
      <p:bldP spid="112" grpId="0"/>
      <p:bldP spid="139" grpId="0"/>
      <p:bldP spid="140" grpId="0"/>
      <p:bldP spid="141" grpId="0"/>
      <p:bldP spid="142" grpId="0"/>
      <p:bldP spid="143" grpId="0"/>
      <p:bldP spid="144" grpId="0"/>
      <p:bldP spid="170" grpId="0"/>
      <p:bldP spid="186" grpId="0"/>
      <p:bldP spid="186" grpId="1"/>
      <p:bldP spid="187" grpId="0" animBg="1"/>
      <p:bldP spid="185" grpId="0"/>
      <p:bldP spid="185" grpId="1"/>
      <p:bldP spid="202" grpId="0"/>
      <p:bldP spid="202" grpId="1"/>
      <p:bldP spid="203" grpId="0"/>
      <p:bldP spid="203" grpId="1"/>
      <p:bldP spid="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357313" y="1412875"/>
            <a:ext cx="69119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/>
              <a:t>Алгоритм</a:t>
            </a:r>
            <a:r>
              <a:rPr lang="ru-RU" sz="2800"/>
              <a:t> – способ решения различных задач, точно предписывающий, как и в какой последовательности получить результат, однозначно определяемый исходными данными.</a:t>
            </a:r>
          </a:p>
          <a:p>
            <a:pPr eaLnBrk="1" hangingPunct="1"/>
            <a:endParaRPr lang="ru-RU" sz="2400"/>
          </a:p>
          <a:p>
            <a:pPr eaLnBrk="1" hangingPunct="1"/>
            <a:endParaRPr lang="ru-RU"/>
          </a:p>
        </p:txBody>
      </p:sp>
      <p:pic>
        <p:nvPicPr>
          <p:cNvPr id="12291" name="Picture 22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24400"/>
            <a:ext cx="16970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16" y="620688"/>
            <a:ext cx="928694" cy="100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66565" cy="590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0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094" y="332656"/>
            <a:ext cx="734481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проверки домашнего задания</a:t>
            </a:r>
            <a:endParaRPr lang="ru-R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43000" y="112553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 </a:t>
            </a:r>
            <a:r>
              <a:rPr lang="ru-RU" sz="2400"/>
              <a:t>формирование умения обосновывать свои действия при решении учебных задач.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07502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7" name="Picture 2" descr="https://media.istockphoto.com/vectors/cute-cartoon-roman-legionary-vector-id1583404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349500"/>
            <a:ext cx="8683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s://trudovik-shat-schkrivandino.edumsko.ru/uploads/5000/20242/persona/articles/figu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/>
          <a:stretch>
            <a:fillRect/>
          </a:stretch>
        </p:blipFill>
        <p:spPr bwMode="auto">
          <a:xfrm>
            <a:off x="2051050" y="3768725"/>
            <a:ext cx="1193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 descr="https://shkola5sosva.ru/wp-content/uploads/2015/11/portfolio-starsheklassnik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5084763"/>
            <a:ext cx="12842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948534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6" algn="ctr">
              <a:defRPr/>
            </a:pPr>
            <a:r>
              <a:rPr lang="ru-RU" sz="2800" b="1" dirty="0">
                <a:latin typeface="+mn-lt"/>
                <a:cs typeface="+mn-cs"/>
              </a:rPr>
              <a:t>Этап актуализации знаний и способов деятельности</a:t>
            </a:r>
            <a:endParaRPr lang="ru-RU" sz="2800" dirty="0">
              <a:latin typeface="+mn-lt"/>
              <a:cs typeface="+mn-cs"/>
            </a:endParaRPr>
          </a:p>
          <a:p>
            <a:pPr marL="0" lvl="6"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42988" y="1125538"/>
            <a:ext cx="7948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/>
              <a:t>Цель использования: </a:t>
            </a:r>
            <a:r>
              <a:rPr lang="ru-RU" sz="2400"/>
              <a:t>быстрая актуализация знаний и умений учащихся, необходимых для изучения нового, отделение «знания» от «незнания»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885527" y="2564904"/>
          <a:ext cx="6264696" cy="397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1" name="Рисунок 7" descr="http://dou24.ru/110/images/16-17/news/526-small-th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10810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8" descr="http://fis.ru/popup_imgs/100325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1152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9" descr="http://sovetskiy.3dn.ru/2/bolshoj.secret.kompanii.0-02-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11562" r="5730" b="-433"/>
          <a:stretch>
            <a:fillRect/>
          </a:stretch>
        </p:blipFill>
        <p:spPr bwMode="auto">
          <a:xfrm>
            <a:off x="1973263" y="4652963"/>
            <a:ext cx="12303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0" descr="http://vseispravim.ru/wp-content/uploads/2012/07/lechit-besplatno-vir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661025"/>
            <a:ext cx="1216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5021</TotalTime>
  <Words>1710</Words>
  <Application>Microsoft Office PowerPoint</Application>
  <PresentationFormat>Экран (4:3)</PresentationFormat>
  <Paragraphs>552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HomeUser</dc:creator>
  <cp:lastModifiedBy>KOMP</cp:lastModifiedBy>
  <cp:revision>283</cp:revision>
  <dcterms:created xsi:type="dcterms:W3CDTF">2015-05-09T11:40:07Z</dcterms:created>
  <dcterms:modified xsi:type="dcterms:W3CDTF">2022-04-13T19:33:22Z</dcterms:modified>
</cp:coreProperties>
</file>